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tiff" ContentType="image/tiff"/>
  <Default Extension="emf" ContentType="image/x-e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ink/ink1.xml" ContentType="application/inkml+xml"/>
  <Override PartName="/ppt/ink/ink10.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69" r:id="rId5"/>
    <p:sldId id="370" r:id="rId6"/>
    <p:sldId id="316" r:id="rId7"/>
    <p:sldId id="319" r:id="rId8"/>
    <p:sldId id="604" r:id="rId9"/>
    <p:sldId id="674" r:id="rId10"/>
    <p:sldId id="675" r:id="rId11"/>
    <p:sldId id="785" r:id="rId12"/>
    <p:sldId id="293" r:id="rId13"/>
    <p:sldId id="294" r:id="rId14"/>
    <p:sldId id="295" r:id="rId15"/>
    <p:sldId id="297" r:id="rId16"/>
    <p:sldId id="298" r:id="rId17"/>
    <p:sldId id="296" r:id="rId18"/>
    <p:sldId id="281" r:id="rId19"/>
    <p:sldId id="280" r:id="rId20"/>
    <p:sldId id="258" r:id="rId21"/>
    <p:sldId id="259" r:id="rId22"/>
    <p:sldId id="603" r:id="rId23"/>
    <p:sldId id="673" r:id="rId24"/>
    <p:sldId id="434" r:id="rId25"/>
    <p:sldId id="264" r:id="rId26"/>
    <p:sldId id="437" r:id="rId27"/>
    <p:sldId id="480" r:id="rId28"/>
    <p:sldId id="261" r:id="rId29"/>
    <p:sldId id="299" r:id="rId30"/>
    <p:sldId id="301" r:id="rId31"/>
    <p:sldId id="263" r:id="rId32"/>
    <p:sldId id="266" r:id="rId33"/>
    <p:sldId id="268" r:id="rId34"/>
    <p:sldId id="302" r:id="rId35"/>
    <p:sldId id="262" r:id="rId36"/>
    <p:sldId id="308" r:id="rId37"/>
    <p:sldId id="310" r:id="rId38"/>
    <p:sldId id="306" r:id="rId39"/>
    <p:sldId id="312" r:id="rId40"/>
    <p:sldId id="321" r:id="rId41"/>
    <p:sldId id="307" r:id="rId42"/>
    <p:sldId id="309" r:id="rId43"/>
    <p:sldId id="311" r:id="rId44"/>
    <p:sldId id="676" r:id="rId45"/>
    <p:sldId id="269" r:id="rId46"/>
    <p:sldId id="522" r:id="rId47"/>
    <p:sldId id="523" r:id="rId48"/>
    <p:sldId id="748" r:id="rId49"/>
    <p:sldId id="747" r:id="rId50"/>
    <p:sldId id="524" r:id="rId51"/>
    <p:sldId id="525" r:id="rId52"/>
    <p:sldId id="527" r:id="rId53"/>
    <p:sldId id="528" r:id="rId54"/>
    <p:sldId id="529" r:id="rId55"/>
    <p:sldId id="530" r:id="rId56"/>
    <p:sldId id="531" r:id="rId57"/>
    <p:sldId id="532" r:id="rId58"/>
    <p:sldId id="274" r:id="rId59"/>
    <p:sldId id="275" r:id="rId60"/>
    <p:sldId id="750" r:id="rId61"/>
    <p:sldId id="533" r:id="rId62"/>
    <p:sldId id="276" r:id="rId63"/>
    <p:sldId id="534" r:id="rId64"/>
    <p:sldId id="303" r:id="rId65"/>
    <p:sldId id="304" r:id="rId66"/>
    <p:sldId id="535" r:id="rId67"/>
    <p:sldId id="536" r:id="rId68"/>
    <p:sldId id="289" r:id="rId69"/>
    <p:sldId id="282" r:id="rId70"/>
    <p:sldId id="305" r:id="rId71"/>
    <p:sldId id="537" r:id="rId72"/>
    <p:sldId id="859" r:id="rId73"/>
    <p:sldId id="860" r:id="rId74"/>
    <p:sldId id="861" r:id="rId75"/>
    <p:sldId id="424" r:id="rId76"/>
    <p:sldId id="372" r:id="rId77"/>
    <p:sldId id="285" r:id="rId78"/>
    <p:sldId id="286" r:id="rId79"/>
    <p:sldId id="599" r:id="rId80"/>
    <p:sldId id="597" r:id="rId81"/>
    <p:sldId id="432" r:id="rId82"/>
  </p:sldIdLst>
  <p:sldSz cx="9144000" cy="6858000" type="screen4x3"/>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FD1"/>
    <a:srgbClr val="1D41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5"/>
    <p:restoredTop sz="88736"/>
  </p:normalViewPr>
  <p:slideViewPr>
    <p:cSldViewPr snapToGrid="0">
      <p:cViewPr varScale="1">
        <p:scale>
          <a:sx n="112" d="100"/>
          <a:sy n="112" d="100"/>
        </p:scale>
        <p:origin x="9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gs" Target="tags/tag31.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
          <c:y val="0.0657141854446913"/>
          <c:w val="0.776461288861377"/>
          <c:h val="0.758977289372818"/>
        </c:manualLayout>
      </c:layout>
      <c:scatterChart>
        <c:scatterStyle val="lineMarker"/>
        <c:varyColors val="0"/>
        <c:ser>
          <c:idx val="0"/>
          <c:order val="0"/>
          <c:tx>
            <c:strRef>
              <c:f>Sheet1!$B$1</c:f>
              <c:strCache>
                <c:ptCount val="1"/>
                <c:pt idx="0">
                  <c:v>Size (feet2)</c:v>
                </c:pt>
              </c:strCache>
            </c:strRef>
          </c:tx>
          <c:spPr>
            <a:ln w="38100" cap="rnd" cmpd="sng" algn="ctr">
              <a:noFill/>
              <a:prstDash val="solid"/>
              <a:round/>
            </a:ln>
          </c:spPr>
          <c:marker>
            <c:symbol val="x"/>
            <c:size val="12"/>
            <c:spPr>
              <a:noFill/>
              <a:ln w="19050" cap="flat" cmpd="sng" algn="ctr">
                <a:solidFill>
                  <a:srgbClr val="C00000"/>
                </a:solidFill>
                <a:prstDash val="solid"/>
                <a:round/>
              </a:ln>
            </c:spPr>
          </c:marker>
          <c:dLbls>
            <c:delete val="1"/>
          </c:dLbls>
          <c:xVal>
            <c:numRef>
              <c:f>Sheet1!$A$2:$A$12</c:f>
              <c:numCache>
                <c:formatCode>General</c:formatCode>
                <c:ptCount val="11"/>
                <c:pt idx="0">
                  <c:v>432.422969187675</c:v>
                </c:pt>
                <c:pt idx="1">
                  <c:v>610.994397759104</c:v>
                </c:pt>
                <c:pt idx="2">
                  <c:v>628.501400560224</c:v>
                </c:pt>
                <c:pt idx="3">
                  <c:v>856.09243697479</c:v>
                </c:pt>
                <c:pt idx="4">
                  <c:v>950.63025210084</c:v>
                </c:pt>
                <c:pt idx="5">
                  <c:v>1202.73109243697</c:v>
                </c:pt>
                <c:pt idx="6">
                  <c:v>1412.81512605042</c:v>
                </c:pt>
                <c:pt idx="7">
                  <c:v>1661.41456582633</c:v>
                </c:pt>
                <c:pt idx="8">
                  <c:v>1787.4649859944</c:v>
                </c:pt>
                <c:pt idx="9">
                  <c:v>1952.03081232493</c:v>
                </c:pt>
                <c:pt idx="10">
                  <c:v>2186.62464985994</c:v>
                </c:pt>
              </c:numCache>
            </c:numRef>
          </c:xVal>
          <c:yVal>
            <c:numRef>
              <c:f>Sheet1!$B$2:$B$12</c:f>
              <c:numCache>
                <c:formatCode>General</c:formatCode>
                <c:ptCount val="11"/>
                <c:pt idx="0">
                  <c:v>100.917431192661</c:v>
                </c:pt>
                <c:pt idx="1">
                  <c:v>143.730886850153</c:v>
                </c:pt>
                <c:pt idx="2">
                  <c:v>213.455657492355</c:v>
                </c:pt>
                <c:pt idx="3">
                  <c:v>229.357798165138</c:v>
                </c:pt>
                <c:pt idx="4">
                  <c:v>288.073394495413</c:v>
                </c:pt>
                <c:pt idx="5">
                  <c:v>274.617737003058</c:v>
                </c:pt>
                <c:pt idx="6">
                  <c:v>308.868501529052</c:v>
                </c:pt>
                <c:pt idx="7">
                  <c:v>290.519877675841</c:v>
                </c:pt>
                <c:pt idx="8">
                  <c:v>337.003058103976</c:v>
                </c:pt>
                <c:pt idx="9">
                  <c:v>306.422018348624</c:v>
                </c:pt>
                <c:pt idx="10">
                  <c:v>291.743119266055</c:v>
                </c:pt>
              </c:numCache>
            </c:numRef>
          </c:yVal>
          <c:smooth val="0"/>
        </c:ser>
        <c:dLbls>
          <c:showLegendKey val="0"/>
          <c:showVal val="0"/>
          <c:showCatName val="0"/>
          <c:showSerName val="0"/>
          <c:showPercent val="0"/>
          <c:showBubbleSize val="0"/>
        </c:dLbls>
        <c:axId val="1871660112"/>
        <c:axId val="1871639040"/>
      </c:scatterChart>
      <c:valAx>
        <c:axId val="1871660112"/>
        <c:scaling>
          <c:orientation val="minMax"/>
        </c:scaling>
        <c:delete val="0"/>
        <c:axPos val="b"/>
        <c:numFmt formatCode="General" sourceLinked="1"/>
        <c:majorTickMark val="cross"/>
        <c:minorTickMark val="none"/>
        <c:tickLblPos val="nextTo"/>
        <c:spPr>
          <a:ln w="38100" cap="flat" cmpd="sng" algn="ctr">
            <a:solidFill>
              <a:schemeClr val="bg1">
                <a:lumMod val="50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1871639040"/>
        <c:crosses val="autoZero"/>
        <c:crossBetween val="midCat"/>
        <c:majorUnit val="500"/>
      </c:valAx>
      <c:valAx>
        <c:axId val="1871639040"/>
        <c:scaling>
          <c:orientation val="minMax"/>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1871660112"/>
        <c:crosses val="autoZero"/>
        <c:crossBetween val="midCat"/>
        <c:majorUnit val="100"/>
        <c:minorUnit val="10"/>
      </c:valAx>
    </c:plotArea>
    <c:plotVisOnly val="1"/>
    <c:dispBlanksAs val="gap"/>
    <c:showDLblsOverMax val="0"/>
  </c:chart>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
          <c:y val="0.0657141854446913"/>
          <c:w val="0.776461288861377"/>
          <c:h val="0.758977289372818"/>
        </c:manualLayout>
      </c:layout>
      <c:scatterChart>
        <c:scatterStyle val="lineMarker"/>
        <c:varyColors val="0"/>
        <c:ser>
          <c:idx val="0"/>
          <c:order val="0"/>
          <c:tx>
            <c:strRef>
              <c:f>Sheet1!$B$1</c:f>
              <c:strCache>
                <c:ptCount val="1"/>
                <c:pt idx="0">
                  <c:v>Size (feet2)</c:v>
                </c:pt>
              </c:strCache>
            </c:strRef>
          </c:tx>
          <c:spPr>
            <a:ln w="38100" cap="rnd" cmpd="sng" algn="ctr">
              <a:noFill/>
              <a:prstDash val="solid"/>
              <a:round/>
            </a:ln>
          </c:spPr>
          <c:marker>
            <c:symbol val="x"/>
            <c:size val="12"/>
            <c:spPr>
              <a:noFill/>
              <a:ln w="19050" cap="flat" cmpd="sng" algn="ctr">
                <a:solidFill>
                  <a:srgbClr val="C00000"/>
                </a:solidFill>
                <a:prstDash val="solid"/>
                <a:round/>
              </a:ln>
            </c:spPr>
          </c:marker>
          <c:dLbls>
            <c:delete val="1"/>
          </c:dLbls>
          <c:xVal>
            <c:numRef>
              <c:f>Sheet1!$A$2:$A$12</c:f>
              <c:numCache>
                <c:formatCode>General</c:formatCode>
                <c:ptCount val="11"/>
                <c:pt idx="0">
                  <c:v>432.422969187675</c:v>
                </c:pt>
                <c:pt idx="1">
                  <c:v>610.994397759104</c:v>
                </c:pt>
                <c:pt idx="2">
                  <c:v>628.501400560224</c:v>
                </c:pt>
                <c:pt idx="3">
                  <c:v>856.09243697479</c:v>
                </c:pt>
                <c:pt idx="4">
                  <c:v>950.63025210084</c:v>
                </c:pt>
                <c:pt idx="5">
                  <c:v>1202.73109243697</c:v>
                </c:pt>
                <c:pt idx="6">
                  <c:v>1412.81512605042</c:v>
                </c:pt>
                <c:pt idx="7">
                  <c:v>1661.41456582633</c:v>
                </c:pt>
                <c:pt idx="8">
                  <c:v>1787.4649859944</c:v>
                </c:pt>
                <c:pt idx="9">
                  <c:v>1952.03081232493</c:v>
                </c:pt>
                <c:pt idx="10">
                  <c:v>2186.62464985994</c:v>
                </c:pt>
              </c:numCache>
            </c:numRef>
          </c:xVal>
          <c:yVal>
            <c:numRef>
              <c:f>Sheet1!$B$2:$B$12</c:f>
              <c:numCache>
                <c:formatCode>General</c:formatCode>
                <c:ptCount val="11"/>
                <c:pt idx="0">
                  <c:v>100.917431192661</c:v>
                </c:pt>
                <c:pt idx="1">
                  <c:v>143.730886850153</c:v>
                </c:pt>
                <c:pt idx="2">
                  <c:v>213.455657492355</c:v>
                </c:pt>
                <c:pt idx="3">
                  <c:v>229.357798165138</c:v>
                </c:pt>
                <c:pt idx="4">
                  <c:v>288.073394495413</c:v>
                </c:pt>
                <c:pt idx="5">
                  <c:v>274.617737003058</c:v>
                </c:pt>
                <c:pt idx="6">
                  <c:v>308.868501529052</c:v>
                </c:pt>
                <c:pt idx="7">
                  <c:v>290.519877675841</c:v>
                </c:pt>
                <c:pt idx="8">
                  <c:v>337.003058103976</c:v>
                </c:pt>
                <c:pt idx="9">
                  <c:v>306.422018348624</c:v>
                </c:pt>
                <c:pt idx="10">
                  <c:v>291.743119266055</c:v>
                </c:pt>
              </c:numCache>
            </c:numRef>
          </c:yVal>
          <c:smooth val="0"/>
        </c:ser>
        <c:dLbls>
          <c:showLegendKey val="0"/>
          <c:showVal val="0"/>
          <c:showCatName val="0"/>
          <c:showSerName val="0"/>
          <c:showPercent val="0"/>
          <c:showBubbleSize val="0"/>
        </c:dLbls>
        <c:axId val="1871660112"/>
        <c:axId val="1871639040"/>
      </c:scatterChart>
      <c:valAx>
        <c:axId val="1871660112"/>
        <c:scaling>
          <c:orientation val="minMax"/>
        </c:scaling>
        <c:delete val="0"/>
        <c:axPos val="b"/>
        <c:numFmt formatCode="General" sourceLinked="1"/>
        <c:majorTickMark val="cross"/>
        <c:minorTickMark val="none"/>
        <c:tickLblPos val="nextTo"/>
        <c:spPr>
          <a:ln w="38100" cap="flat" cmpd="sng" algn="ctr">
            <a:solidFill>
              <a:schemeClr val="bg1">
                <a:lumMod val="50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1871639040"/>
        <c:crosses val="autoZero"/>
        <c:crossBetween val="midCat"/>
        <c:majorUnit val="500"/>
      </c:valAx>
      <c:valAx>
        <c:axId val="1871639040"/>
        <c:scaling>
          <c:orientation val="minMax"/>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1871660112"/>
        <c:crosses val="autoZero"/>
        <c:crossBetween val="midCat"/>
        <c:majorUnit val="100"/>
        <c:minorUnit val="10"/>
      </c:valAx>
    </c:plotArea>
    <c:plotVisOnly val="1"/>
    <c:dispBlanksAs val="gap"/>
    <c:showDLblsOverMax val="0"/>
  </c:chart>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833333333333333"/>
          <c:y val="0.00739074803149606"/>
          <c:w val="0.874951007286075"/>
          <c:h val="0.933234251968504"/>
        </c:manualLayout>
      </c:layout>
      <c:pieChart>
        <c:varyColors val="1"/>
        <c:ser>
          <c:idx val="0"/>
          <c:order val="0"/>
          <c:tx>
            <c:strRef>
              <c:f>Sheet1!$B$1</c:f>
              <c:strCache>
                <c:ptCount val="1"/>
                <c:pt idx="0">
                  <c:v>Sales</c:v>
                </c:pt>
              </c:strCache>
            </c:strRef>
          </c:tx>
          <c:explosion val="26"/>
          <c:dPt>
            <c:idx val="0"/>
            <c:bubble3D val="0"/>
            <c:explosion val="13"/>
          </c:dPt>
          <c:dPt>
            <c:idx val="1"/>
            <c:bubble3D val="0"/>
            <c:explosion val="20"/>
          </c:dPt>
          <c:dPt>
            <c:idx val="2"/>
            <c:bubble3D val="0"/>
            <c:explosion val="11"/>
          </c:dPt>
          <c:dPt>
            <c:idx val="3"/>
            <c:bubble3D val="0"/>
          </c:dPt>
          <c:dLbls>
            <c:delete val="1"/>
          </c:dLbls>
          <c:cat>
            <c:strRef>
              <c:f>Sheet1!$A$2:$A$5</c:f>
              <c:strCache>
                <c:ptCount val="3"/>
                <c:pt idx="0">
                  <c:v>1st Qtr</c:v>
                </c:pt>
                <c:pt idx="1">
                  <c:v>2nd Qtr</c:v>
                </c:pt>
                <c:pt idx="2">
                  <c:v>3rd Qtr</c:v>
                </c:pt>
              </c:strCache>
            </c:strRef>
          </c:cat>
          <c:val>
            <c:numRef>
              <c:f>Sheet1!$B$2:$B$5</c:f>
              <c:numCache>
                <c:formatCode>General</c:formatCode>
                <c:ptCount val="4"/>
                <c:pt idx="0">
                  <c:v>2.6</c:v>
                </c:pt>
                <c:pt idx="1">
                  <c:v>8.2</c:v>
                </c:pt>
                <c:pt idx="2">
                  <c:v>3.2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txPr>
    <a:bodyPr/>
    <a:lstStyle/>
    <a:p>
      <a:pPr>
        <a:defRPr lang="zh-CN" sz="1800"/>
      </a:pPr>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ff00ff"/>
    </inkml:brush>
  </inkml:definitions>
  <inkml:trace contextRef="#ctx0" brushRef="#br0">991 8862 5028,'-39'0'4805,"39"20"-80788,-20-20 638999,20 0-3157311,0 0 10912005,0 0-27983917,0 0 55113908,-20 0-85093273,20 0 104201160,0 0-101749201,0-20 79321264,0 20-49382669,0 0 24722764,0 0-10229664,20-20 3625754,0 20-853574,19-20-559557,21-19 1459046,-1 19-2069869,20-20 2531603,2 1-2918081,18-1 3124194,0 0-2923903,19 0 2215939,-19 0-1190011,0 21 249191,-18-22 189496,-22 22 139600,-19-1-1255600,-1 0 2914327,-39 20-4674217,20-19 6028747,-20 19-6610126</inkml:trace>
  <inkml:trace contextRef="#ctx0" brushRef="#br0">1884 8286 4067,'-79'-20'2403,"40"0"-39250,19 20 301033,0 0-1439057,-1-20 4798365,21 20-11828961,0 0 22287500,0 0-32712805,0 0 37786864,21 0-34536521,19-19 25149456,-1 19-14874538,21 0 7351879,-1 0-2699283,0 0-454518,1 0 2639794,-1 0-3567091,-18 19 3254716,-1 1-2261241,-22 0 1124115,3 0-72853,-21 0-808467,0 0 1448515,-21 19-1842015,-17-18 2076515,18 18-2227931,-1 0 2271879,-17-18-2155400,38-1 1935024,-20-1-1764436,-1 21 1696340</inkml:trace>
  <inkml:trace contextRef="#ctx0" brushRef="#br0">3453 8684 2914,'20'0'929,"19"0"-15408,-19 0 120920,0 0-596976,20 0 2078877,-1 0-5426337,21 0 11014479,-1 0-17814057,2 0 23372808,18 0-25282821,0 0 22968172,0 19-17934757,20-19 12313477,0 0-7409290,21 0 3507390,-1 0-471805,1 0-1791270,-1-19 3229522,19 19-3750370,1 0 3429934,20 0-2635597,0 0 1872499,-1 0-1446597,2 0 1267676,-2 0-1003580,0 0 432857,2 0 368215,-2 0-1145111,-18 0 1690503,-1 0-1961312,-1 0 2061120,-18 0-2135065,-1 0 2234569,-20 0-2265576,-20 0 2102024,0 0-1763028,-18 0 1436852,-2 0-1292824,-19 0 1297143,-1 0-1261631,-19-21 1059588</inkml:trace>
  <inkml:trace contextRef="#ctx0" brushRef="#br0">14331 8008 10249,'0'0'1185,"0"0"-20145,41 0 161993,-3 0-818455,23-21 2909107,-2 2-7712757,40 19 15764957,0-20-25289925,0 0 32040812,21 0-31885861,-41 0 24372170,20 0-13502350,-38 20 4577394,-23 0-364814,3 0 192776,-21 0-1807653</inkml:trace>
  <inkml:trace contextRef="#ctx0" brushRef="#br0">14967 7928 11082,'0'40'1377,"0"0"-22352,20-1 170296,-20 1-808496,19 0 2677212,1 19-6554417,-20 1 12259000,20 0-17817321,-20-1 20200212,0-19-17635901,0 19 11316669</inkml:trace>
  <inkml:trace contextRef="#ctx0" brushRef="#br0">3870 2464 4644,'-21'0'1185,"21"0"-18992,0 0 143033,0 0-672705,0 0 2214595,0 0-5420359,0 0 10221643,21 0-15178307,-1 0 17977290,0 0-17121749,19 0 13263993,21 0-8648945,-1 0 5144605,40 0-2973410,1-20 1359442,-1 20 53710,0 0-850670,0-20 633523,0 20 413511,-20 0-1774287,2 20 2997045,18-20-3746843,-20 0 3782035,-20 20-3079675,20-20 1901490,-18 0-635422,-2 0-433425,1 0 1214905,-21 0-1736661,1 0 2002260,-20 0-1928921,1 0 1438857,-21 0-602457,0 0-346777,0 0 1133635</inkml:trace>
  <inkml:trace contextRef="#ctx0" brushRef="#br0">8794 2424 4644,'0'0'1505,"0"0"-23727,0 0 174696,0 0-796793,0 0 2517692,0 0-5839085,0 0 10276569,0 0-14010125,18 0 15017599,2-20-12880807,0 20 9149420,1 20-5757226,38-20 3460753,-19 0-1926871,39 0 743710,0 0 113998,0-20-536949,20 20 544499,-18 0-271716,18 0-114261,-20 0 457626,20 0-664267,1 0 727121,-21 0-676321,0 0 525661,1 0-289677,20 0 24168,-21 0 173655,0 0-188830,20 20-81289,-20-20 663785,2 0-1443005,18 0 2189844,-20 0-2700480,20 0 2913700,-20 0-2897346,20 0 2738734,1 20-2449904,-1-20 1970126,0 0-1267362,0 0 439876,1 0 299872,-1 20-752428,-20-20 847907,20 0-666231,0 0 368152,0 0-90255,2 0-115937,17 0 247488,1 19-282272,-19-19 194272,19-19-27712,0 19-110464,-19 0 164320,19-20-191936,-20 20 271552,0 0-378112,21 0 414944,-21 0-355296,0 0 286112,1 0-301952,-1 0 397568,0 0-467456,0 0 389920,0-20-131712,1 20-208384,-1 0 474304,20 0-569088,-20-20 486304,1 20-276864,19 0 39168,-20-19 106560,0 19-115328,-19 0 75552,19 0-108160,-40 0 197472,20 0-141984,-19 0-320928,-21-21 1309536,1 21-2647520,1 21 3890208,-3-21-4554880,-18 0 4410784,1 0-3606304,-21 0 2543807,20 0-1620144,-20 0 1033160,-20 0-771154</inkml:trace>
  <inkml:trace contextRef="#ctx0" brushRef="#br0">14510 1589 4228,'-39'0'960,"19"0"-16159,0 0 128751,20 0-645558,-21 20 2283478,21-20-6052611,0 0 12460755,-20 0-20377673,20 0 26855992,0 0-28802421,0 20 25321020,20-20-18320825,1 0 10747820,-1 0-4507327,20 0 62307,19 0 2762849,20 0-4295400,20-20 5048553,21 20-5537287,19 0 5862345,19 0-5697147,2 0 4763403,18 0-3223103,21 20 1606299,-1-20-440619,1 0-65477,-1 0 84571,0 20 27435,-19-20-22706,-1 0-103325,2-20 223633,-22 20-248493,-18 0 146826,18 0 122962,-39 0-606064,0-20 1273817,1 20-1998357,-21 0 2603572,-20-20-2922968,-20 20 2845270,-19 0-2367664</inkml:trace>
  <inkml:trace contextRef="#ctx0" brushRef="#br0">7680 9935 10602,'21'-19'64,"-1"19"-992,20 0 7232,-1-21-32704,1 21 101153,19 0-219505,22-19 317352,18 19-214984,19-20-267860,21 0 1076789,1 0-1826425,18 20 2083472,20-20-1802482,-18 20 1381078,18-20-1219988,0 20 1293664,-18 0-1206348,-2 0 648458,2 0 222194,-22 0-861040,1 0 811897,-1 0-107381,-18 0-759179,-21-19 1191703,0 19-879168,0-20-6486,-18 20 945338,-22-20-1500324,0 20 1689136,-39 0-1913933,0 0 2492475,0 0-3264168,-40 0 3710151,0 20-3508815</inkml:trace>
  <inkml:trace contextRef="#ctx0" brushRef="#br0">10282 9955 1,'0'-20'7590,"0"1"-127877,0 19 1014048,0-21-5026647,0 21 17444040,0 0-44968361,0 0 89139016,0 0-138691553,20 21 171249376,-20-2-168306353,19 1 130897216,21 0-79042041,-20 0 35450164,20 20-10763866,19-20 2395258,20-1-2470966,21 22 4612939,19-22-5755770,0 1 5194738,39-20-3347249,2 20 1004475,18-20 1014963,1 19-2067211,19-19 1889691,1 0-731074,19 0-755358,-19-19 1854601,19 19-2162169,1-20 1748972,-1 20-1042092,1-20 525416,-2 1-456200,2 19 775441,-1-21-1235105,1 1 1584032,20 1-1663648,-21 19 1425792,-1-40-937408,-18 20 354080,19 0 163168,1 0-523360,-21-19 702208,1-1-690976,-1 0 480160,-18 0-97537,-22 1-358671,0-1 751576,-18 0-989400,-1 1 1079156,-19-1-1089812,-21 20 1068296,-20-20-1006215,0 0 881753,-20 20-711970,-19 0 567424,1 1-553788,-23 19 760168,-18-21-1176734,-18 21 1636512,-2 0-1845492</inkml:trace>
  <inkml:trace contextRef="#ctx0" brushRef="#br0">17666 9180 11947,'79'-40'576,"-38"40"-9311,-21-19 71504,0 19-348040,0 0 1208559,-20 0-3191891,0 19 6659047,0 1-11207936,0 20 15338412,-20 0-16991165,20-1 14962204,0 1-10083696,0 0 4809874,0-1-1347326,20 2 163123,-1-22-226705,21 21 305572,0-21 157557,19-19-1020247,0 21 1779483,1-21-1913577,-1 0 1183025,2-21 198529,-22 21-1663682,1 0 2630768,-20-19-2850768,-1 19 2492162,-19-20-1893027,-19 20 1243087,-1-20-565000,-20 20-5261</inkml:trace>
  <inkml:trace contextRef="#ctx0" brushRef="#br0">17786 9379 13676,'20'0'161,"0"-20"-2033,19 20 11690,21-20-42441,-1 0 123532,1 20-360133,-1-20 1066224,-18 20-2763244,-3-20 5697766,-17 20-9108252,-1 0 11290626,-20 0-10925979</inkml:trace>
  <inkml:trace contextRef="#ctx0" brushRef="#br0">17865 9100 13292,'-19'-39'1057,"38"19"-17168,1 20 131993,40-20-640225,-1 0 2204388,20 20-5751129,20-20 11855588,-20 20-19884501,21-19 27722958,-20 19-32656389,-1 0 32931404,-40 0-28740001,-19 0 21786204</inkml:trace>
  <inkml:trace contextRef="#ctx0" brushRef="#br0">12922 11227 8872,'-20'20'1698,"20"-20"-29155,0 0 235713,0 0-1191384,0 0 4214529,20 20-11067060,0-20 22321140,19 0-35280585,21 20 44165416,20-20-43883425,-1 0 34290160,20 0-20319209,0 0 7884974,20 0-95780,21 0-3127490,-2 0 3332136,1 0-2134690,20 0 699053,20 0 372381,-20 0-908832,19 0 922153,20 0-490736,-18 0-219264,19 0 981199,-1 19-1598808,21-19 1956568,-21 0-2018004,19 20 1810324,2-20-1409480,-1 20 940232,1-20-563242,20 0 384810,-2 0-353192,2 0 316712,-1 0-229396,20 0 235796,-20 0-484632,20 0 879512,1 0-1069007,-22 0 708735,22 0 240000,-22 0-1424000,22 0 2305216,-20 0-2532447,-2 0 2196623,-18 0-1735863,-1 0 1551751,-19 0-1686891,-1-20 1862427,-38 20-1812916,-22-20 1571476,1 20-1435206,-40-19 1668582,-20 19-2242266,-20 0 2842714,-18-20-3113351,-41 20 2887383,0 0-2241438,-20 0 1420347,-39-20-760554</inkml:trace>
  <inkml:trace contextRef="#ctx0" brushRef="#br0">20108 11526 6694,'-20'0'2722,"20"0"-45056,0-21 351023,0 21-1710416,0 0 5841983,0 0-14854912,0 0 29144796,-19 21-45096801,19-21 55712248,0 19-55141465,-20 21 43377132,20-20-26339757,0 20 11350359,20 19-2530093,-1 1-306191,21-1-232459,0 1 1472692,-1-1-1946982,22-19 1465822,18 20-524673,0-40-271439,0 19 327390,-19-19 1042406,19 0-4341408,-38 0 9193601,-3-20-13964946,3 0 16442361,-41 20-15307831,0-20 11130792,-20 0-5879655</inkml:trace>
  <inkml:trace contextRef="#ctx0" brushRef="#br0">21418 12121 8263,'-19'0'1314,"19"0"-21858,0 20 172338,0 20-857041,0-1 3016984,0 21-7992944,19 20 16523927,-19-21-27231197,0 1 36149844,20-21-38664181,-20 1 32884696,20 20-21396269,0-21 9418812,1 21-1050940,-3-20-2865558,-18-1 3852268,20-18-3644656,-20-1 3030303,0-20-2070146,0 0 748477,0-20 748291</inkml:trace>
  <inkml:trace contextRef="#ctx0" brushRef="#br0">21379 12121 13452,'59'-20'417,"2"0"-6225,18 20 43113,0 0-183608,0 0 537092,20 20-1140253,-39 20 1801828,-1 0-2104736,-18 19 1655054,-21 1-365698,-20-21-1459954,0 1 3231696,-40-20-4298780,19 0 4289695,-17-1-3364508,-23-19 2095256,2 0-1066168,-21 21 587295,1-21-683703,-1-21 1180192,1 21-1743932,39-19 1992372,20-1-1749416,20 20 1235582,40 0-910600</inkml:trace>
  <inkml:trace contextRef="#ctx0" brushRef="#br0">15781 8087 5349,'-20'0'2562,"20"0"-42529,-20 0 333281,20 0-1639496,0 0 5678848,0 0-14726861,20 0 29682764,0-20-47653249,19 0 61966956,1 20-66035641,19-19 58109568,22-22-42308221,-2 22 25175332,20-1-11528350,0 0 2983906,-20-20 1114894,0 20-2366876,2 1 2441745,-42-1-2471289,1 20 2740892,-1-20-2942637,-39 20 2789075,0 0-2419631,-19 0 2292007</inkml:trace>
  <inkml:trace contextRef="#ctx0" brushRef="#br0">15959 7789 9032,'59'-20'641,"-59"0"-10833,20 20 86600,-20 0-434502,-20 0 1529098,2 20-3989084,-3 0 7931688,-19 0-12128799,-19 20 14128973,19-1-12082685,1 21 6876431,-1-21-1945112,-1 21 389772,23-20-2414839,-2-20 5735779,20 0-7916249,0 0 7911602,20 0-6023374,-2-20 3268093,43 0-820173,-2 0-510147,20 0 669206,2 0-290870,-2 0 90923,-21 19-217148,3-19 238193,-22 0 242670</inkml:trace>
  <inkml:trace contextRef="#ctx0" brushRef="#br0">22570 12419 12491,'20'19'225,"19"-19"-2961,-19 0 17130,20 0-55081,39-19 95211,21-1-22163,39 0-346025,-20 1 1071876,-1-2-1949902,-57 21 2660062,-23-20-3043680,-17 20 3072905,19 0-2641827,-20 0 1721320,-20 0-766875</inkml:trace>
  <inkml:trace contextRef="#ctx0" brushRef="#br0">23007 12200 4932,'-40'20'-1217,"-19"0"19920,19 0-153047,-19 0 733440,-2 19-2457123,2-19 6111505,-1 20-11692452,21-20 17568264,19 0-20934213,0-20 19782100,0 19-14776403,20 2 9133044,0-1-6368835,20 0 7722895,20-1-11400801,-1 2 14282391,21-2-14466032,19 1 12249352,-18 0-9005457,18-20 5685656,0 0-2528493,-20 0-323274,-19 0 2455926,0 0-3452826,-21 0 3312315</inkml:trace>
  <inkml:trace contextRef="#ctx0" brushRef="#br0">19116 9319 13612,'-20'0'705,"20"0"-11921,0 0 95337,0 0-478936,20 0 1692003,0 0-4456555,19 0 9045004,21 0-14404385,-1 0 18135300,40-20-18026565,0 20 14019742,1 0-8450132,19 0 4114330,-20-20-2239642,0 20 2316020,-19-19-3313246,-20 19 4566018,-21 0-5751347,1 0 6622472,-40 0-6972397,-20 0 6688387</inkml:trace>
  <inkml:trace contextRef="#ctx0" brushRef="#br0">19553 9100 9352,'79'-19'609,"-59"-1"-10481,0 20 84519,-20 0-424312,-40 20 1487381,0-1-3876876,-19 21 7839892,-20 0-12755127,-2-20 17364090,2 20-20694269,-20-1 22488780,20-19-22591725,20 20 20529938,18 0-16329187,1-21 11384495,40 1-7734786,0 20 6327686,40-20-6282782,1 19 5887530,38-18-4198225,0 19 1724789,0-20 320858,0 20-1323846,2-21 1706732,-2 1-2175235,-20-20 2843635</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ff0000"/>
    </inkml:brush>
  </inkml:definitions>
  <inkml:trace contextRef="#ctx0" brushRef="#br0">10659 6140 4996,'-21'0'-128,"21"0"1920,0 0-12063,0 0 43350,0 0-102101,0 0 174205,21 0-241682,-1-20 307681,20 20-371819,-21 0 397310,21 0-351350,0-20 254239,19 20-145975,-19 0 43646,19 0 37774,20 0-73369,21 0 63747,-1 0-44218,0 0 43385,21-20-56445,19 20 62997,-1 0-52363,22 0 28322,18 0-1884,20 0-15313,-19 0 17064,19 0-7812,2 0-856,-1 0 3343,-1 0-6555,1 0 18678,-21 0-36234,0 20 48357,0-20-49969,-18 20 45640,-2 0-43044,-18-20 45736,-21 0-50865,0 0 51908,-19 0-43518,-21 0 24596,-20-20 2145,-19 20-32512,-1 0 62368,-19 0-87810,0-20 105237</inkml:trace>
  <inkml:trace contextRef="#ctx0" brushRef="#br0">7642 6200 3971,'0'0'128,"20"0"-1664,19 0 10273,1 0-39308,39 0 102179,0 0-186023,20-21 233286,21 21-178300,-1-19 21818,0 19 151260,19-20-247808,2 20 244564,-1-20-183112,-1 20 114206,2 0-62550,-21 0 26876,1 0 3158,-3 0-29844,-36 0 46543,-22 0-49640,1 0 41076,-41 20-22421,1-20-5454</inkml:trace>
  <inkml:trace contextRef="#ctx0" brushRef="#br0">7998 7510 3459,'0'0'192,"0"0"-2112,0 0 10753,20-19-33388,1 19 69315,-1 0-96968,0 0 81778,-2 0-14976,3 0-57235,19 0 68852,-20 0-6981,39 0-70328,-19 0 92975,19 0-40796,20 19-47647,0-19 115329,2 0-137773,38 0 133822,-1 0-128907,22 0 124231,18 0-105587,1 0 69032,20 0-32582,-20 20 22012,0-20-40861,19 0 60788,-18 21-52413,18-21 18108,0 19 17689,21-19-39916,-21 0 49515,2 0-48733,-22 0 38213,-19 0-25982,-19 0 24724,-41 0-37503,0 0 54271,-39 0-66134,-1 0 77777</inkml:trace>
  <inkml:trace contextRef="#ctx0" brushRef="#br0">17032 10393 3683,'0'0'416,"0"0"-4415,0 0 22486,0 0-74772,0 0 183665,0 0-346480,19 0 492548,-19 0-492431,20 0 285143,-20 0 4209,20 0-167218,0 0 136605,0 0-21437,-1 0-58773,21 0 81888,0 0-84445,-1 19 93601,2-19-106414,17 0 106232,-17 0-86813,18 20 59028,20-20-37599,-19 0 29088,19 0-33888,-20 0 51776,22 20-78624,-22-20 101440,20 0-106688,1 0 95776,-21 0-84416,20 0 82400,0 20-80672,2-20 64512,-2 0-34560,20 0 7072,-20 0 4960,21 20-3776,-1-20-416,20 0 1792,-20 19-1056,21-19 288,-1 0 0,19 0-384,-18 0 2144,39 0-7392,-21 0 17728,22 0-32064,18-19 47584,-20 19-63904,-18-20 83808,-1 20-108800,-1 0 136256,2-20-159520,-21 20 168288,19 0-154528,-18 0 122080,19-20-83904,-19 20 47872,-3 0-13088,-17-20-19456,19 20 41504,-38-19-45024,-2 19 30208,0 0-5792,-39-21-15073,-21 21 20843,-19 0-8696,-19-19-14645</inkml:trace>
  <inkml:trace contextRef="#ctx0" brushRef="#br0">19573 11366 1921,'-20'0'1057,"0"0"-10634,20 0 46860,0 0-116079,0 0 167249,0 0-110023,0 0-67353,0 0 243774,0 0-297865,20 0 241300,19 0-160137,1 0 100117,19 0-69325,21 0 74425,20 0-96971,18 20 92971,21-20-50895,21 0 4261,-2 0 24683,20 0-48974,0 0 80175,2 0-105510,-22 0 109044,2 0-94709,-42 20 82051,1-20-85499,-19 0 99842,-40 19-106732,-1-19 96097,-39 0-76512,0 0 60607,-20 0-47573,0 0 30087,-20 0-14470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definitions>
  <inkml:trace contextRef="#ctx0" brushRef="#br0">11552 10214 864,'0'0'705,"0"0"-8781,0 0 50511,-19 0-177354,19 0 422445,0 0-715363,0 0 873282,0 0-757183,0 0 444213,0 0-169734,0 0 82286,0 0-127716,0 0 181514,0 0-196250,0 0 182197,0 0-135315,0 0 51041,19 0 38134,-19 0-89927,20 0 96717,-20 0-80169,20 0 58196,0 0-29454,19 0-16266,-19 0 76105,20 0-127622,-1 0 152021,21 0-155541,-1 0 154516,-18 0-148520,38 0 125272,-19 0-87180,19 0 56364,0 20-50457,-20-20 62389,22 0-68450,-2 0 53042,20 0-23891,-20 0 7808,20 0-34573,1 0 114926,-1 19-220669,20-19 292542,1 0-286552,-21 0 214793,20 0-133338,-19 20 94837,17-20-113662,3 0 163589,-21 0-204936,20 0 219495,1 0-217031,-21-20 209542,0 20-193280,-40 0 163176,2 0-135242,-41 0 137034,-2 0-168352,-18 0 191158,0 20-179535,0-20 152427</inkml:trace>
  <inkml:trace contextRef="#ctx0" brushRef="#br0">2580 6160 5413,'59'0'-161,"-39"-20"2093,19 20-12493,1 0 45393,0-20-112029,19 20 197193,2 0-248073,18 0 203086,0-20-48256,40 20-146651,0 0 258475,-1-20-206449,22 20 32510,18 0 125544,-19 0-148662,21 0 27910,-22 0 143048,2 0-256416,-2 0 273867,-39 20-231141,2-20 178906,-22 20-131752,-20-20 68682,-39 0 24524,20 0-126292</inkml:trace>
  <inkml:trace contextRef="#ctx0" brushRef="#br0">10361 8246 1569,'0'0'1794,"0"-20"-21465,0 20 117521,0 0-389415,0 0 870312,0 0-1383357,0-19 1603515,0 19-1355443,0 0 790058,0 0-217403,0 0-150745,0 0 269626,0 0-190792,0 0-2993,0 0 220042,0 0-368765,0 19 392966,0-19-315321,0 20 214294,0 0-138504,0 0 68947,0 20 22024,0-21-108774,20 22 137418,-20-2-94315,0 0 25522,0 2 4566,0-2 36073,0-19-126055,0 20 210018,0-21-243363,0 2 222898,0-2-177107,0 2 131487,0-21-84160,0 0 16671,0 0 67275,0 0-122774,0 0 98646</inkml:trace>
  <inkml:trace contextRef="#ctx0" brushRef="#br0">10122 8425 5285,'0'0'864,"0"0"-9950,0 20 53352,0-20-179580,0 0 435367,0 0-829654,0-20 1307405,0 20-1719167,0 0 1837362,0-20-1522688,20 20 912064,-20-19-334030,20-2 9860,-20 1 76876,21 20-45658,-1-19-20248,-2-1 80422,3 0-109834,-1 0 104696,-20 20-83390,20-20 64605,0 20-53294,-1-20 45869,-19 20-37729,20-19 25664,-20 19-9184,20 0-9184,-20 0 25728,0 0-38304,20 0 47808,-20 0-54912,0 19 54976,20-19-41888,-20 20 19712,20-20-3520,-1 20 2784,1 0-8959,0 0 6707,0 0 5134,1-1-12734,-3 1 10251,2 1-14664,1-21 47072,-21 19-102358,20-19 143616</inkml:trace>
  <inkml:trace contextRef="#ctx0" brushRef="#br0">9905 9041 1185,'-20'0'2370,"0"20"-28216,20-20 154245,0 0-513669,0 0 1168108,0 0-1933870,0 0 2441314,0-20-2451147,0 20 2038671,0 0-1445155,20 0 867917,0-20-405985,19 20 83063,-19 0 118829,20 0-217093,-21 0 225511,1-20-181413,20 20 136079,-19 0-122287,-3 0 151639,-18 0-233917,20 0 388651,-20 0-631308,0 20 924615,0-20-1145044,0 20 1151092,0-20-917767,0 20 573963,0 19-286942,0-18 133358,0 18-83565,0-19 70817,0 20-55360,0-20 37952,0 0-29920,0-1 22944,0 1 1280,0 0-38689,20-20 61708,-20 0-55364,0 0 32209</inkml:trace>
  <inkml:trace contextRef="#ctx0" brushRef="#br0">9964 9319 5605,'0'0'5925,"20"0"-76704,-20-20 459931,20 0-1692640,-1 20 4268219,1-19-7787799,0 19 10562761,0-20-10730637,1 20 8061467,-3 0-4282704</inkml:trace>
  <inkml:trace contextRef="#ctx0" brushRef="#br0">10401 9081 7046,'20'-20'128,"-1"20"-1279,1-20 6740,0 20-28254,21-20 103460,-23 20-304722,2-20 673620,-20 20-1092742,0 0 1294148,0 0-1112927,-20 0 688623,2 20-304012,-3-20 81710,1 20 56669,-20 0-198603,21 0 318546,-1-1-333192,0 2 216646,20-2-38731,0 1-102530,0 0 164178,20-20-165651,19 20 138623,-19 0-95808,20 0 41343,-19-20 13005,17 20-50862,-38-20 63038,21 19-50219,-21-19 14791,0 20 41421,-21-20-103224,1 0 140602,2 0-143173,-3 0 137007,-19 20-134574,20-20 97216,1 0 3744,-1 0-116129,0 0 150393,20 0-77894,0 0-49015</inkml:trace>
  <inkml:trace contextRef="#ctx0" brushRef="#br0">10719 9180 8520,'39'0'608,"-39"-20"-7455,0 20 43252,-20 0-159742,20 20 426307,-19-20-879365,-1 20 1446566,0 0-1906696,20 20 1988218,0-21-1602726,20 1 964502,0 0-396644,-1 0 52816,1-20 105846,20 0-152333,-1 0 121547,1 0-40395,-20-20-56598,0 0 133688,-1 0-157951,-19 1 116621,0-21-33484,-19 20-49687,-1 0 107640,-20 0-135393,20 0 126230,-19 20-72453,-1 0-4670,1 0 50077</inkml:trace>
  <inkml:trace contextRef="#ctx0" brushRef="#br1">7980 6994 352</inkml:trace>
  <inkml:trace contextRef="#ctx0" brushRef="#br1">7980 6994 1249,'0'0'2082,"18"0"-25817,-18 0 147312,0-20-511834,0 20 1206906,20 0-2035615,-20 0 2516911,21-19-2290688,-21 19 1502420,20 0-653450,-20-20 115556,20 20 91533,-2 0-131321,-18-20 130929,21 20-123105,-21 0 90185,20-20-17082,0 20-81403,0 0 167271,-1-20-204645,21 20 180831,-20-20-110754,19 1 20680,-19 19 71929,20-20-156925,-20 0 218075,19 20-235727,-19-20 200543,21 0-118649,-3 20 10498,-17-20 93088,19 1-164611,-21-2 194087,21 2-187258,0-2 156378,-1 2-119255,1 0 97344,1-2-102153,-3 1 125926,3 0-149511,-3 0 153382,3 0-122379,-1 1 53342,-1-1 36850,1 0-118547,19 0 168864,-19 0-182189,19 0 163886,-19 1-120958,19-1 61035,-18-1 4505,-3 2-59436,3-1 85164,19 0-71129,-21-20 29141,1 20 9790,19 1-22158,-18-2 11117,17 2 6527,-17-1-24704,-2 0 50272,1 0-84064,19 0 110176,-19 0-109824,19 0 81952,-19 1-43232,1-1 8768,17 0 20000,-17 0-47456,18-20 71520,-19 21-85184,19-1 88256,-19-1-89440,-1 2 91904,21-1-84448,-21 1 57440,2-1-21248,17-21-4160,-17 22 11616,-1-1-6272,19 1-7520,-19-2 25120,19 1-37600,-19-20 44512,19 21-68288,-18-1 144352,-3 0-286144,23 0 453024,-22 0-560384,21-20 539968,-21 21-398080,1-1 210144,1 0-58656,-3-1-20000,3 2 36896,18-1-19488,-19-19-8416,-1 18 24608,21 2-9536,-1-21-36704,-19 21 85793,19-2-104781,-19 1 93838,19-20-92606,-18 21 138283,-3-1-220039,23 0 284692,-21 0-282132,-1 0 198567,1 0-64811,19 0-50946,2 1 80562,-23-1-12659,23 0-92897,-22-20 150560,1 20-92928,-1 1-117728,-19-1 461888,0 20-816256,20-21 990464,-21 2-880640,21-2 578592,1 2-285312,-3-1 126496,3-1-81440,-3 2 63872,3-1-22048,-1 0-39136,-1 1 94080,1-2-128224,-20 21 140160,19-19-135104,-19-1 127360,20 0-133791,-1 20 149875,2-20-144178,-1 0 91298,-1 0-2229,1 1-86119,-20 19 141172,19-20-150260,1 0 122663,-1 20-87659,1-20 78782,19 0-104206,2 0 133869,-3 1-125825,3-2 67680,18 2 10272,-20-2-61728,1 2 64512,-1-1-39136,-18 0 30368,18 0-69888,1 0 154368,-1 0-252896,0 1 329184,1-2-359296,19 2 337312,-20-1-271200,22-19 173856,-22 18-55232,20 1-76064,1-19 203328,0 19-302784,-1 0 358112,0-20-363552,0 21 313152,1-2-207104,-1 2 71136,0-1 53888,1 0-146720,-20 0 207616,19 0-222944,-20-20 160928,22 21-24128,-22-1-115968,-1-1 168416,23-18-106080,-22 19-17856,0 1 130784,1-22-196384,19 22 213408,-18-21-191680,-2 20 147232,0 0-104064,1 0 81152,-1-19-80736,-19 19 94848,19 0-114880,2 0 130208,-2-20-127616,0 21 99808,1-1-49568,-1 0-17920,1-21 98112,20 22-175072,-22-1 215872,23-20-191744,-2 20 105248,0-19 9152,0 19-107168,-18 0 154784,18-20-137536,-20 20 60320,1 1 59201,-1-1-192909,-19-20 300430,19 20-341790,-18-1 302635,18 2-202183,-19 0 76596,-20-1 38668,19 0-118585,-19-1 157172,-20 21-165942,0-19 153357</inkml:trace>
  <inkml:trace contextRef="#ctx0" brushRef="#br1">10282 8028 11274,'0'0'-1217,"0"0"13931,0-20-70740,0-1 204897,0 21-353926</inkml:trace>
  <inkml:trace contextRef="#ctx0" brushRef="#br1">10341 7769 10570,'0'-20'736,"0"20"-9440,-20-19 55937,20 19-202957,0-20 503341,-19 20-901171,19 0 1199924,0-20-1215138</inkml:trace>
  <inkml:trace contextRef="#ctx0" brushRef="#br1">10302 7491 5797,'0'0'769,"0"-20"-8748,-20 20 45475,20 0-143753,0 0 311740,0-20-499370,0 20 623141,0-20-620548,0 20 474142,0-20-233221</inkml:trace>
  <inkml:trace contextRef="#ctx0" brushRef="#br1">10282 7193 10089,'20'-20'32,"-20"1"-864,0-2 7839,0 2-37779,0-2 112658,0 2-220803,0-1 289758,0 0-258645,0 0 178379</inkml:trace>
  <inkml:trace contextRef="#ctx0" brushRef="#br1">10282 6796 6566,'-20'-40'1185,"20"20"-14893,0 1 85967,0-2-301291,0 2 712568,-20-2-1191995</inkml:trace>
  <inkml:trace contextRef="#ctx0" brushRef="#br1">10221 6458 1569,'0'-20'3331,"0"0"-43111,0 0 257611,0 1-941383,-18 19 2347502</inkml:trace>
  <inkml:trace contextRef="#ctx0" brushRef="#br1">10242 6219 8488,'0'-19'32,"20"-2"-256,-20 21 544,0-19 1696,0-1-13568,0 20 40958,0-20-76044</inkml:trace>
  <inkml:trace contextRef="#ctx0" brushRef="#br1">10242 6040 5509,'0'0'320,"-21"0"-3391,21 0 15123,0 0-36213</inkml:trace>
  <inkml:trace contextRef="#ctx0" brushRef="#br1">10262 5981 6117,'0'0'609,"-20"0"-7309,-1 0 40591,21 0-138698,-18 0 327085,-2 0-565220,-1 0 737903,1 0-730158,20 0 525119,-20 0-228434,2 0-10141,-3 0 110962,1 0-106079</inkml:trace>
  <inkml:trace contextRef="#ctx0" brushRef="#br1">9626 5961 7046,'-39'0'256,"19"-20"-2271,0 20 7637,0 0-8107,1 0-22031,19 0 98205,-20 0-182352,0 0 214174,0 0-202498,0 0 220987</inkml:trace>
  <inkml:trace contextRef="#ctx0" brushRef="#br1">9051 5981 4228,'-40'0'480,"21"0"-6913,-1 20 43787</inkml:trace>
  <inkml:trace contextRef="#ctx0" brushRef="#br1">8494 6060 7238,'-59'0'545,"39"0"-7117,20-20 42285,-20 20-150545,1 0 354428,19 0-569567,-20 0 610624</inkml:trace>
  <inkml:trace contextRef="#ctx0" brushRef="#br1">8079 6040 1,'-61'0'543,"23"0"-7059,-3 0 42098</inkml:trace>
  <inkml:trace contextRef="#ctx0" brushRef="#br1">7344 6040 9480,'-20'0'-64,"20"-19"704,-20 19-3488,20-20 10432,0 20-22240,-21 0 39678,3 0-62666,-2 0 73431</inkml:trace>
  <inkml:trace contextRef="#ctx0" brushRef="#br1">6907 5981 3523,'-59'20'-481,"19"-20"6221,19 0-35148,-17 0 112295,17 0-215125,1 0 224905,0 0-37975,20 0-221416,-20 0 263595,20 0-20035,0 0-230688,0 0 246238</inkml:trace>
  <inkml:trace contextRef="#ctx0" brushRef="#br1">6530 6021 5349,'-20'0'2434,"20"0"-30073,0 0 171313,0 0-596166,0 0 1415003,0 0-2419568,40 0 3062730,-21 0-2892727,41 0 2023310,-1-20-1055201,2 20 524132,-2 0-489119,-1 0 626360,3 0-621884,-2 0 428834,-39 0-201143,0 0 70824</inkml:trace>
  <inkml:trace contextRef="#ctx0" brushRef="#br1">5577 5822 3106,'0'-19'1378,"0"38"-16889,0 1 95568,0-1-331386,0 2 788634,0-1-1368544,0 19 1800284,0-19-1854222,0 0 1561298,0 0-1167990,0 0 890712,0 19-762903,0-19 698354,0-20-621718</inkml:trace>
  <inkml:trace contextRef="#ctx0" brushRef="#br1">5775 5882 6117,'20'-21'737,"-20"21"-9004,0-19 50881,20 19-176335,-20 0 418209,0 0-714491,0 0 895036,-20 0-809734,20 19 490825,-20-19-142010,0 21-61931,1-1 117531,19-1-110351,-20 1 79495,20-20-28290,-20 20-21578,20 0 62703,0 0-111612,20 0 138341,0-1-69804,-1 1-98848,1 0 260653,0 0-288556,0 0 142485,0-20 100983,-20 20-299271,0 0 349111,0-20-269844,0 0 167152,-20 0-103507,20 19 37019,-20-19 82374,0 0-195913,0 0 193070,1 0-79193,-1 0-13077,20-19-1600</inkml:trace>
  <inkml:trace contextRef="#ctx0" brushRef="#br1">6073 5961 7110,'20'0'897,"-20"0"-11629,-20 0 69422,20 0-251613,0 20 613022,-20 0-1045112,20 0 1245737,0-1-979355,20 1 393826,-20 0 73044,20 0-152701,0-20-26642,0 0 191490,-1 0-225883,1-20 179352,0 0-138547,0 0 164329,-20 1-257479,0-21 334338,0 20-289276,-20 0 108837,0 0 100450,-19 1-207179,19-1 169306,-20 20-56052,1 0-33249,19 20 62720</inkml:trace>
  <inkml:trace contextRef="#ctx0" brushRef="#br2">8415 7372 1377,'0'0'993,"0"0"-11244,0 0 57603,0 0-176041,0 0 356573,0 0-504694,-20 0 518855,20 0-412191,0 0 290339,0 0-214961,0 0 163606,0 0-108198,0 0 62889,0 0-59867,0-20 109457,0 20-179345,0 0 216474,0 0-197281,0-20 141678,20 20-79763,-20-20 29265,0 0-2069,20 20 6391,-20-20-36782,21 1 73765,-21-1-98296,0 0 104996,20 0-100321,-20 0 90729,18 1-78614,-18-2 67674,20 2-63275,-20-2 70187,21 2-96204,-21-1 146968,0 0-208360,20 0 248212,-20 0-246804,20 0 216359,-20 1-183467,19-1 160030,1 0-139789,0 0 121152,0-20-118931,0 21 139874,-20-1-156629,20 0 130009,-1 0-57036,1 0-25076,0 0 84871,0 1-126027,-20-2 166622,21 2-208078,-21-21 234893,18 21-234721,2-2 207904,0 1-159424,1 0 90208,-21-20-3008,20 21-83552,-2-1 135904,3-20-128416,19 20 61952,-20 0 44576,-1 1-172320,-19-1 302400,20-20-406368,0 20 454720,0 0-438048,-20 1 371488,20-2-282016,-1 1 199776,1-20-148928,0 21 129504,0-1-117472,0-20 96096,-1 20-76608,21 0 79520,-20 0-107680,1 1 142656,-3-21-157664,2 20 133504,21 0-69856,-21 0-18272,-2 1 113888,3-1-199712,-1-1 248352,0 2-229216,0-1 140672,19-19-31200,-19 18-26624,0 1-7552,0 1 109472,19-20-212224,-19 18 260832,0 1-250080,21 0 212512,-23 0-174240,2 1 133152,1-1-81568,-1 0 30848,0 0-32,-1 0-7072,1 20 1568,20-20 4224,-20 0-5088,-1 1 9536,21-1-39456,0 0 107008,-1-1-188128,-19 2 235392,21-1-226688,-23 1 190944,22-1-173120,-19 20 177664,17-21-165184,3 2 113760,-21-1-63776,19 0 79488,-19 20-176800,20-19 310272,0-2-419360,-21 21 463200,21-20-423488,1 1 310272,-23 19-173024,23-21 80672,-21 2-68128,18-1 99808,-17 20-93312,19-20-13632,-20 0 210528,19 20-415200,-19-20 526720,20 0-497823,-21 20 370482,21-20-231589,-20 20 126100,0-19-26390,19-1-106304,-19 20 255511,1-20-378945,17 20 500850,-18-20-722274,1 0 1088367,19 20-1460635,-21-20 1590570,21 1-1354644,-20 19 880977,20-20-420855,-21 20 135193,1-21-27260,20 2 25390,-19 19-69537,17-21 128576,-18 2-183488,1 19 220032,-1-20-233344,19-1 228352,-19 2-210048,0-1 173888,19 20-110240,-19-20 20864,0 1 72384,0-2-139328,19 21 162144,-19-19-144704,0 19 103968,20-20-52896,-21 0-7488,21 20 74432,1-20-123104,-23 0 116512,23 20-48640,-1-20-34208,-22 20 72416,3-19-51136,19 19 12032,-20-20-9888,0 20 57376,19-20-108640,-19 20 103648,20-20-34496,-21 20-42016,21-20 64832,1 20-30368,-23-20-16256,23 1 42112,-21 19-61184,19-21 104352,1 21-168896,-20-19 213824,19-2-204768,1 21 151968,0-19-101920,-21 19 99392,21-20-156736,1 0 246656,-3 20-314144,-18-20 301632,21 20-183104,-23-20-8416,23 20 187616,-21-20-269440,20 20 232960,-21 0-133536,21-19 44416,0 19 5824,-1-21-27872,-19 21 26112,21 0 6752,-3-19-56576,3 19 86912,-3-20-78592,3 20 47488,-1 0-19552,-1-20 5312,-19 20-832,20-19-320,-21 19 2080,21 0-6656,1-21 13728,-23 21-18336,22-20 14112,1 20-2016,-3-19-7968,3 19 10432,-1-20-19168,-1 20 59936,1 0-142176,-1-20 239520,1 20-302880,-20-20 292480,19 20-199360,1-20 51584,-19 20 87808,17 0-145088,-17 0 87296,19-20 44608,-1 20-168160,1 0 229664,0-19-236768,-1 19 228384,1 0-230496,-1-21 245472,-19 21-270016,21 0 309184,-3 0-366528,3 0 422240,-1-19-435136,-1 19 379680,1 0-273248,0 0 151488,-1 0-23264,1-20-128960,19 20 301088,-18 0-441280,-3 0 489632,-18-20-437216,21 20 331520,-2 0-228768,1 0 154752,0 0-105344,-21-20 65856,21 20-27968,0 0-1600,-1 0 7872,-19 0 14176,21 0-52832,-3-20 91904,-18 20-120672,21 0 129760,-21 0-109440,19 0 60384,1 0-1632,-20-20-36512,19 20 28704,1 0 28672,-1 0-109472,-19 0 171360,20-20-184672,-1 20 147680,-19 0-77312,21 0-5056,-21-19 79936,19 19-135200,-19 0 172640,20 0-206464,-21 0 251232,21 0-310304,-20 0 375232,19 0-430144,1 0 450944,1 0-409280,-3-20 294496,-18 20-132736,21 0-28992,-3 0 157984,3 0-242112,-1 0 266624,-21-21-213312,1 21 96832,20 0 18752,-20 0-67424,19 0 48320,1 0-29504,-1 0 77696,22 0-192576,-23-19 312416,23 19-371136,-2 0 344512,-19 0-255776,19 0 151392,-19 0-69856,-1-20 23776,1 20-3424,1 0-7840,18 0 20288,-19 0-31584,-1 0 29024,21-20-832,-21 20-53248,1 0 123520,0 0-196544,-1 0 253408,-19 0-271297,1 0 241324,-1 0-180418,-20 0 113753,-20 0-52978</inkml:trace>
  <inkml:trace contextRef="#ctx0" brushRef="#br2">10321 8008 10794,'0'0'800,"0"0"-9599,0 0 54357,0 0-194985,0 0 500663,0 0-977094,0 0 1478216,0 0-1705546,0-21 1407892,0 21-674764,0-19-56287,0-1 402601,0 0-371229,0 0 215918,0 20-101189,0-20 18371</inkml:trace>
  <inkml:trace contextRef="#ctx0" brushRef="#br2">10262 7789 9865,'0'-20'416,"20"0"-5632,-20 1 35264,0 19-134880,0-20 349824,0 0-643777,0 0 850699,20 20-787830,-20-20 443803,0 20 32959</inkml:trace>
  <inkml:trace contextRef="#ctx0" brushRef="#br2">10321 7610 4452,'0'0'2722,"0"0"-33304,-19 0 187140,19-19-639161,0 19 1479370,0-21-2447091,0 21 2966976,0-19-2648801,-20 19 1705170,20-21-735396,20 1 163744,-20 1 2681,0-1 30154</inkml:trace>
  <inkml:trace contextRef="#ctx0" brushRef="#br2">10302 7332 7078,'0'-20'705,"0"20"-8909,0-20 52975,0 0-197546,0 1 518093,19-1-1010533,-19 0 1499003,0 0-1677555</inkml:trace>
  <inkml:trace contextRef="#ctx0" brushRef="#br2">10341 6974 1665,'0'-19'7559,"0"-1"-98331,0 20 590178,0-20-2163346,0 0 5401198,0 0-9694462,0 0 12864378,20 20-12783978,-20-19 9549020,20-1-5374356,-20 0 2327525,0 0-834571,0 20 252139</inkml:trace>
  <inkml:trace contextRef="#ctx0" brushRef="#br2">10341 6618 8263,'0'-21'961,"-20"1"-12301,20 20 72783,0-20-263243,0 0 646841,0 0-1129317,0 1 1406942,0-1-1181198,0 0 482093,0 0 310078,0 0-816828,-19 20 944419</inkml:trace>
  <inkml:trace contextRef="#ctx0" brushRef="#br2">10282 6319 224,'0'-20'5989,"0"0"-76736,0 1 453562,0 19-1636595,0-21 4018383,0 1-7079059,-20 1 9185627,20-2-8868431,0 2 6376493,0-1-3439519,0 0 1495466,0 20-671757,0-20 378961,0 0-198214</inkml:trace>
  <inkml:trace contextRef="#ctx0" brushRef="#br2">10282 5941 2626,'-20'-20'-64,"20"1"1825,0 19-17357,0-20 89839,0 20-301738,0-21 719308,0 2-1285431,-20-1 1786783,20 20-1981687,0-19 1779237,0-1-1295325,0 20 767129,-21-21-427311,21 21 388383</inkml:trace>
  <inkml:trace contextRef="#ctx0" brushRef="#br2">10262 5524 7751,'0'-40'-288,"0"40"4096,0-20-26944,0 1 108704,0-1-300736,0 0 603423,0 20-902197,0-21 1010793,0 21-841431</inkml:trace>
  <inkml:trace contextRef="#ctx0" brushRef="#br2">10262 5326 768,'0'-20'3331,"0"20"-42342,0-21 248607,0 21-892741,0 0 2187124,-20-19-3858450,20 19 5040426,0 0-4943987,0 0 3686714,0 0-2186745,0 0 1210317,0 0-791914,0 0 579997,0 0-386658,0 0 244971,0 19-178547,0-19 138152,0 0-98957,0 21 92600,20-21-151886</inkml:trace>
  <inkml:trace contextRef="#ctx0" brushRef="#br2">10262 5266 7815,'-20'0'448,"20"0"-5728,0 0 34817,-21 0-133611,3 0 360021,18 0-710864,-20 0 1032970,-1 0-1064670,1 0 675004,0 0-58893,2 0-419133,-3 0 571286</inkml:trace>
  <inkml:trace contextRef="#ctx0" brushRef="#br2">9865 5246 1953,'-20'0'1890,"0"0"-27356</inkml:trace>
  <inkml:trace contextRef="#ctx0" brushRef="#br2">9567 5246 7623,'-40'0'833,"21"0"-9933,-1-20 54319,20 20-179977,-20 0 400799,0 0-624169,20 0 671971,-20 0-444933,20 0 66667,-21 0 198656,3 0-205790</inkml:trace>
  <inkml:trace contextRef="#ctx0" brushRef="#br2">9110 5246 736,'-39'0'1474,"19"0"-16248,0-20 78436,-19 20-211738,19 0 324405,0 20-189449</inkml:trace>
  <inkml:trace contextRef="#ctx0" brushRef="#br2">8555 5306 5317,'-41'0'3363,"21"0"-43367,2 0 258026,-2-21-938010,-1 21 2325186,1 0-4152899,0 0 5506006,20 0-5502205,-19 0 4160296,-1 0-2336026</inkml:trace>
  <inkml:trace contextRef="#ctx0" brushRef="#br2">8059 5306 6149,'-61'0'-704,"43"0"8703,-3 0-48722,1 0 162758,0 0-360641,0 0 562372,-19-21-659103,19 21 666465,0 0-714293,0 0 830859</inkml:trace>
  <inkml:trace contextRef="#ctx0" brushRef="#br2">7482 5326 5220,'-59'0'-96,"39"0"1312,0 0-8159,1 0 31380,-1 0-87615,0 0 202064,0 0-418931,20 0 780612,-21 0-1237460,21 0 1588009</inkml:trace>
  <inkml:trace contextRef="#ctx0" brushRef="#br2">7066 5306 2178,'-60'20'192,"40"-20"-2592,0 0 16352,1 0-62719,19 0 157683,-20 0-253490,20 0 196769,-20 0 169208,20-20-784661,-20 20 1332722,20 0-1528640</inkml:trace>
  <inkml:trace contextRef="#ctx0" brushRef="#br2">6749 5306 6534,'-41'0'1121,"41"0"-13452,-20 0 73698,20 0-242684,0 0 529486,0 0-785739,0 0 752556,0 0-320195</inkml:trace>
  <inkml:trace contextRef="#ctx0" brushRef="#br2">6848 4669 9705,'0'-39'1217,"18"18"-14027,-18 21 73365,0-19-229293,21 19 472708,-1 0-662176,0-20 602563,19 20-251803,1 0-194096,0 20 462352,-1-20-433958,-19 19 216234,0-19-13806,1 21-57159,-21-2 26191,0 1 23876,0 19-53451,0-18 69480,-21-1-79711,1-1 76970,0 2-61212,1-2 47625,19 2-43959,0-1 41340,0-20-35359,0 19 36651,19 1-53402,1-20 71728,21 0-48390,-21 0-71792</inkml:trace>
  <inkml:trace contextRef="#ctx0" brushRef="#br2">7304 4749 8231,'-39'0'96,"19"0"-1248,0 0 7937,-1 19-32300,21 2 90849,-20-2-175696,20 2 208461,20-1-54972,1-1-338003,-1 1 820864,18-20-1158413,3 20 1289245,-1-20-1349178,-1 0 1413503,-19-20-1364619,20 0 1077049,-21 20-616612,1-19 182275,-20-1 92020,0-20-229278,-20 19 326889,-19 2-423733,19-1 476562,-20 20-454112,1-21 396011,-1 21-352540,19 0 312803,3 0-231430,18 0 98523</inkml:trace>
  <inkml:trace contextRef="#ctx0" brushRef="#br2">7662 4749 6470,'-20'19'-225,"-1"-19"2925,21 21-16364,0-21 50085,0 19-82716,21 2 32570,-1-1 174839,-2-20-457281,3 19 572637,19-19-370122,-20 0-4745,19 0 246871,-19-19-191297,-20 19-75310,20-20 343197,-20-20-463151,-20 19 423359,0 2-297634,-19-1 168210,-1-1-92386,-1 2 76148,23 19-65182,-23 0 17129,21 0 20681,20 0 35267</inkml:trace>
  <inkml:trace contextRef="#ctx0" brushRef="#br2">7899 4570 10537,'0'-20'417,"0"0"-4236,0 20 19075,20 0-49960,-20 0 82800,0 0-79593,20 20-13098,0 0 255933,1 19-657914,-3 1 1061943,2 0-1181032,1 0 880301,-1-1-356928,-20 1-68243,20-19 256578,-20-1-273793,0-1 217608,18 1-122627,-18 0-12501,0-20 171067,0 0-299888,0 0 348453,0 0-329357</inkml:trace>
  <inkml:trace contextRef="#ctx0" brushRef="#br2">8296 4570 5028,'20'0'929,"-40"0"-10251,1 0 48820,-21 20-124322,0-20 147568,1 19 90594,-22 2-704107,23-2 1424042,18 1-1720756,20 0 1348544,-21-1-630005,42 2 99041,-1-1 9697,18-1 142152,3 2-263896,-1-21 200792,19 19 6439,0-19-223191,1 0 337865,-21 0-317010,1 21 212451,1-21-125376,-41 0 128843,0 20-220188</inkml:trace>
  <inkml:trace contextRef="#ctx0" brushRef="#br2">1766 13333 7046,'0'20'64,"-20"-20"-960,20 0 6624,0 0-27039,0 0 70036,0 0-112415,0 19 87824,0-19 40334,20 0-172905,-20 0 131899,0 0 107459,0 0-334575,0 0 343747,0 0-168790,0 0-6918,0 0 84494,0 0-103254,18 0 123267,-18 0-144985,21 0 139919,-1 0-107164,0 0 74968,19 0-58520,-19 0 38699,20 0 7585,-20 0-67660,19 0 100593,1 0-83324,1 0 35397,-23 0 5753,23 21-22522,17-21 21365,-17 0-9506,18 0-13166,1 0 38573,-1 0-47009,2-21 27392,-3 21 12000,1-19-57440,2 19 100640,-2 0-131488,20 0 134720,-19 19-103136,19-19 47840,0 0 9536,2 0-52000,18 0 74432,0 0-79360,1-19 67744,-1 19-35680,-20-20-19456,20 20 92768,0-20-170880,-20 20 230272,21 0-239775,-21 0 183539,20 0-89266,-18 0 13570,18 0 15403,0 20-21959,19-20 36788,-17 0-55155,-2 0 60794,-20 20-60989,20-20 70368,-20 0-80995,0 19 75078,0-19-57677,-18 0 56748,18 21-91577,0-21 150997,2 0-200770,-22 0 206546,20 0-156179,20 0 69695,-20 0 14016,1 0-65344,0 0 78976,-1-21-65216,0 21 35392,-19 0 3392,-1 0-45280,-19 0 79872,-1 0-91136,1 0 68992,-19 0-25088,-1 0-10305,-2 0 14125,3-19 8017,-21 19-27798,0 0 19922,0 0 16009</inkml:trace>
  <inkml:trace contextRef="#ctx0" brushRef="#br2">1766 13372 2017,'-20'0'1314,"20"0"-16474,0 0 95869,-20 0-343175,20 0 842828,-21-19-1495305,21 19 1953447,0 0-1853428,0 0 1170715,0 0-280111,0 0-374263,0 0 609903,0 0-519092,0 0 288514,0 0-70896,0 0-55778,0 0 92008,0 0-84064,0 0 75781,21 0-86519,-1 0 112792,0 0-136929,19 0 142545,1 0-126458,19 0 96075,1 0-63055,-1 0 39021,2 19-26241,18-19 12896,0 0 14047,0 0-53011,20 0 89553,0 0-110773,21 0 113703,-21-19-100156,0 19 67246,-20 0-9939,2 0-60606,-2-20 108065,-20 20-97549,1-20 34895,-21 20 33307,1-19-68299</inkml:trace>
  <inkml:trace contextRef="#ctx0" brushRef="#br2">1805 13313 3939,'-21'0'1313,"21"-19"-16172,-18 19 91938,18 0-319355,0 0 754914,0 0-1275627,0 0 1563563,-20 0-1358268,20 0 748531,0 0-124801,-20 0-189998,20 0 192521,0 0-75038,0 0-27474,0 0 93623,20 0-122023,-20 0 99927,0 0-41779,20 19-9096,-2-19 14232,23 0 38466,18 0-122724,-19 0 185407,19 0-202017,22 0 208093,-23 20-243020,42-20 286324,-21 0-286370,40 0 232466,-20 0-166963,21 20 137087,-21-20-151808,0 0 174208,0 0-149952,-20-20 61984,2 20 38688,-2-20-77440,-40 20 34751,1 0 39276,-20 0-91330,-20 0 119322,0 0-143355</inkml:trace>
  <inkml:trace contextRef="#ctx0" brushRef="#br2">1527 12339 1505,'0'0'1858,"-20"0"-22425,20 0 124145,-20 0-416550,1 0 941500,19-20-1502172,0 20 1712810,0 0-1362297,0 0 685087,0-19-143172,0 19-28582,0 0-43823,19 0 133445,-19 0-155408,0 0 146490,0 19-138335,0 1 122560,20 1-90308,-20-2 54367,0 1-37937,20 19 51818,-20 2-77799,20-2 80596,-20 1-45460,20 0-3673,-20 19 31381,19-19-27618,-19 0 11186,20-1-6643,-20 22 26559,0-22-69152,0 21 121824,0-20-166431,0-1 187187,0 1-176274,0 0 134498,0-1-72501,0-19 10777,0 0 30772,0 20-46580,0-20 43655,0-1-26923,0-19-6466,0 20 57298,0-20-114355,0 21 157567,0-21-170176,0 19 145920,0-19-86112,0 0-2432,0 0 101472,0 0-179264,20 0 203008,-20 0-157984,0 20 60800,20-20 43008,-20 0-105599,21 0 113523,-3 0-95026,2 0 84482,21 0-82389,-21 20 53529,19-20 36916,1 0-184404,-1 0 338086,1 0-431422,0 0 423984,-1 0-323568,-19 19 178850,21-19-52058,-3 21-13428,23-21 14484,-23 20 15865,3-20-36789,18 0 29346,1 19-4850,-1-19-9901,2 0-3551,-3 21 40512,22-21-78528,-20 19 95745,19-19-84397,-20 0 51726,1 0-12318,19 0-21269,-20 0 41177,22 0-39468,-2-19 9900,0 19 37927,0 0-73963,0-21 71806,21 21-38798,-20-19 11149,-1 19-15009,0-20 39456,20 20-50816,-19-21 27904,0 21 18656,-1-19-57056,20 19 61568,-19-20-31616,-1 20-11648,0 0 43232,1 0-49152,-1 0 29440,0-20 7488,0 20-50432,-18 0 87840,18-19-113120,0 19 132672,0 0-162240,-18 0 205952,18 0-240864,0-21 234176,-19 21-180576,19 0 111840,-20 0-61313,22 0 29357,-22 0 4786,0 0-46690,1 0 79445,-1-20-89849,1 20 82316,-1 0-61932,0-19 24025,-18 19 28171,18 0-73182,1 0 93198,-21 19-96909,21-19 110401,-1 0-147904,-19 0 194655,19 20-218515,2-20 197714,-22 0-134818,21 0 47445,-21 0 41255,1 0-100244,-20 0 98708,0 0-36295,-1 0-41013,1 0 78594,-20 0-71153,0-20 60486,0 20-68529,-20 0 60162,20-19 10827,-19-1-136070,-1 0 247303,20-20-274086,-20 20 208329,0-19-112608,0-1 58807,1 0-64666,19-19 97177,-20-2-118394,20 3 112725,0-3-88578,0 2 68626,0-1-68115,0 21 78943,20-21-83264,-20 1 78976,0 19-80896,19-20 97120,1 21-113696,-20-21 108096,20 20-73312,-20 0 23168,0 20 21824,0 20-48225,-20 0 54861,20 0-51630,-20 0 50685,1 0-54046,-1 0 50713,0 0-27606,-20 0-17495,21 0 71265,-21 0-106134,-1 0 89828,-18 20-11287,1-20-96471,-3 20 173532,2-20-181598,-21 20 129759,0-20-54520,1 20-12267,0-20 54366,0 0-67086,-20 20 55565,18-20-33377,-18 0 14016,0 0-1760,0 0-8320,0-20 21952,-1 20-35680,1-20 32928,0 20 6720,0-20-87264,-21 20 182208,21-20-244192,-20 0 235488,1 20-155616,-2 0 44032,-19 0 43296,20-19-68256,1 19 36096,-2 0 7936,1 0-15904,-21 19-20448,2-19 65280,-1 20-78272,20-20 54528,-19 0-22400,-2 0 8352,21 20-12416,-39-20 16704,18 20-9536,41 0-3263,0 0 9171,20-20-6386,-41 19 3970,1 1-1269,-21 1-24583,2-2 95668,19 1-195508,20 0 269989,-1-20-276020</inkml:trace>
  <inkml:trace contextRef="#ctx0" brushRef="#br2">10877 8862 4484,'-20'-20'1025,"20"20"-12300,0 0 67329,-20 0-221327,20 0 482273,-19 0-719770,-1-20 719568,0 20-416549,-20 0 22233,1 0 183188,-22 0-150292,3 0 52887,-22 20-24891,1-20 30623,-21 0 8692,-18 0-77256,19 0 97528,-1 20-43506,1-20-33465,19 20 88924,0-20-136958,22 20 175120,-3 0-117876,22-20-99498,19 19 371542,0-19-486698,20 21 361776,0-21-127979,20 19-34493,-20-19 71086,40 20-48351,-21 0 37624,1 0-34405,0 20-5282,1 0 64818,-21-1-64115,0 1-22625,0 0 115994,0 19-123058,0-19 18903,-21 0 161861,21-21-344858,0 22 436395,-20-22-391851,40 1 262652,-20-20-143338,41 20 93151,-3-20-120025,23 0 193654,18 0-253737,20 0 244864,0 0-166712,1 0 78775,19 0-53750,0 0 123757,-1 19-247805,2-19 326979,-1 21-289877,20-1 182978,-39-20-144842,18 20 277628,-38-20-559162,-21 0 845198,-19 20-947933,-19-20 826028,-3 0-712914,2 0 863982,-20-20-1150475,0 20 1157522,0-20-734189,0 0 177161,0-1 190778,0-18-351980,-20 0 434796,20-21-491590,0-20 533266,0 1-578925,0-1 594809,-18 1-522032,18-1 382679,0 21-254751,0-1 164109,-21 20-83592,1 21 2281,0-1 70853,-19 20-138029,-1 0 191020,0 0-181875,1 0 73191,-1 20 82695,-19-1-168788,18 1 127346,-38 0-23680,19 0-30776</inkml:trace>
  <inkml:trace contextRef="#ctx0" brushRef="#br2">20247 12101 7463,'21'0'-97,"-21"0"1101,20 0-4877,-2 20 8594,3-20 8215,-1 0-73238,20 0 158151,-21-20-142598,1 20-66991,0 0 369156,0 0-532886,0 20 462889,-20-40-289733,19 20 177896,1 0-153240,0 0 142039,20 0-97280,-21 0 48107,21 0-49625,19 0 111573,2 0-187810,-2 0 226514,20 0-212915,1 0 165727,20 20-111616,19-20 70144,-1 0-50496,21 20 49056,19-20-50368,-18 0 38688,38 0-11264,2 0-22816,-2 0 54144,1 20-75648,-21-20 76992,1 0-50304,0 20 4992,20-20 34112,-41 19-48192,-18 1 37952,-41-20-15839,20 20-8269,20 0 34286,1 0-66462,-1 0 91083,-20-1-62728,-40 1-52129,2-20 199570</inkml:trace>
  <inkml:trace contextRef="#ctx0" brushRef="#br2">14789 13234 9513,'-41'19'1153,"21"1"-14125,20-20 79279,0 0-268682,0 0 608077,0 0-953251,20 0 1021507,1 0-666573,17 0 93519,3 0 320539,18 0-402103,21 0 276263,19 0-138489,19 0 69463,2 0-57639,19 0 74705,19 0-95460,2 0 99325,38 0-70855,21 0-8879,0 0 144798,-2 0-285419,21 0 337287,-19 0-255443,20 0 97479,-22 0 35495,1 0-91443,-19 0 85453,-1 21-53209,1-21 16359,-40 0 17517,20 19-48537,-40-19 79541,-1 0-104514,-18 0 106418,-21 0-75699,-39 0 23551,-21 0 29375,-19 0-68820,-20 0 90266,-40 0-98551</inkml:trace>
  <inkml:trace contextRef="#ctx0" brushRef="#br2">13418 11168 1985,'0'20'64,"0"-1"-127,0 21-2860,0-20 21251,0 19-73545,0 1 159453,0 0-245879,0 20 303476,0-20-339501,-20 19 357761,20-19-320572,0 0 200093,0 19-35002,0 1-98211,0-21 142879,20 1-88466,-20 20-23924,20-20 120956,-20-21-146245,21 21 96125,-21-20-7897,0 0-75114,0 0 122969,18 0-119627,-18-20 59947,0 0 49941,0 0-185685,0 0 300838,20 0-350410,-20 0 329751,20 19-275328,1-19 220297,-1 0-167446,-2 0 112217,2 0-69278,21 20 59901,18-20-84910,-19 20 121965,19-20-143009,1 20 130880,19-20-88384,-20 20 36032,22-20 2400,18 20-13376,-20-1-2528,21-19 29952,-1 20-42912,0 0 22848,0 0 22880,0-20-66560,21 20 84864,-1 0-74912,19-20 49856,-19 0-24960,21 19 7456,-21-19 4544,-1 0-15808,2 20 27424,19-20-36608,-19 0 41216,-1 21-41600,-20-21 39072,19 0-36288,-19 0 37568,0 0-43072,21 0 41888,-21 0-15872,0 0-43264,0 0 116480,1 0-162656,-20 0 153088,-1 0-100224,0-21 43232,-38 21-8704,-3-20-6656,-17 1 21376,-1 19-48352,0-20 88096,-20 20-134528,0-20 179904,0 0-213248,-20 20 220992,20-20-195008,-20 0 139456,20 20-69376,0-19 4257,0-1 39987,-21-20-59154,21 20 61410,0-19-54453,0-21 32409,0 19 15764,0-18-82324,-20 0 134279,20-1-133898,0 1 59568,-18-1 84653,18 1-259871,0-20 398440,0 18-446066,-20 2 404699,20-1-323496,0 20 251195,0 21-207154,0-21 188649,0 20-184044,0 0 175643,0 1-149454,20-1 112769,-20 0-90592,18 0 97088,-18 0-117664,0 20 122688,20-20-94944,-20 20 43232,0 0 9055,-20-19-46803,2 19 70066,-2 0-81282,-21 19 81237,-18-19-79801,-1 0 90252,-19 20-108076,0-20 114905,-20 0-104469,-1 20 87170,-19-20-74834,0 0 76435,-19 0-96863,-2 0 124128,-18 0-128384,-22 0 86624,2-20-4928,-1 20-85600,1 0 150272,-22 0-170912,2 0 152672,-1 0-114752,1 0 75392,20 0-45312,-21 0 30912,41 20-37792,-22-20 68224,42 20-113664,19 0 149184,-1 0-140802,21-1 68567</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00"/>
    </inkml:brush>
  </inkml:definitions>
  <inkml:trace contextRef="#ctx0" brushRef="#br0">10242 8584 3331,'-21'0'1249,"21"0"-13707,0-20 68567,0 20-206788,0 0 418910,0 0-600876,0-20 627281,0 20-487248,0 0 300695,21 0-183522,-21 0 140011,20 0-107551,0 0 60665,-20 0-24490,39 0 13199,-19 0-10896,0 0 5728,20 0-3229,-1 0 10222,21 0-26637,-1 0 47265,20 0-63360,2 0 69120,18 0-68481,19 0 71180,-19 0-83874,21 0 105852,-1 0-127696,0 0 133860,1 0-113246,18 0 69428,1 0-18623,1 20-21696,-2-20 41856,-19 0-41759,21 0 28500,-21 0-13054,-1 20 6148,1-20-13937,-19 0 35144,-1 0-59684,-19 0 71720,-1 0-61809,-20 0 38116,-18 0-18590,-3 0 11060,-38 0-7680,0 0-1718,-18-20 14958</inkml:trace>
  <inkml:trace contextRef="#ctx0" brushRef="#br0">673 6260 5925,'-39'0'96,"39"19"-1056,0-19 6049,0 0-23274,0 0 62572,0 0-114127,20 0 128719,-1 0-57616,1 0-68177,20-19 153651,19 19-158143,-18 0 127122,17 0-97889,3 0 61239,18-21-16051,20 21-16972,21 0 32165,-1 0-43099,-1 0 59298,62-20-76364,18 1 79585,21 19-58751,18-21 26868,-39 21-10941,-19 0 16600,-40 0-21135,-20 0 10669,-19 0-1857,-1 0 14610,-20 0-43281,-19 0 67739,-21 0-79912,-19 21 88576,1-21-102615,-21 0 116414,0 0-112479,0-21 75873,-21 21-3123</inkml:trace>
  <inkml:trace contextRef="#ctx0" brushRef="#br0">5736 6895 1249,'-20'0'1954,"20"0"-21591,-20 0 109275,20-20-335832,0 20 700690,-20 0-1051079,20 0 1169730,0-20-979101,0 20 613607,-20 0-278992,20 0 84087,0 0-10611,0 0-6837,0 0 6534,20 0 9218,-20 20-40063,20-20 66629,0 20-72233,0-20 70809,-1 20-90140,21 20 132135,0-21-165729,19 21 154804,-18-20-89197,18 20-3638,0 0 79056,1-21-114615,-21 21 125775,21-20-138236,-19 0 148578,-23 0-115116,2 0-7359,0-20 210079,1 0-407284,-21 0 493885,0 19-435864,0-19 289678,0 0-137825,-21-19 30238,1 19 18707,20-20-16418</inkml:trace>
  <inkml:trace contextRef="#ctx0" brushRef="#br0">6291 6796 11402,'-20'0'1570,"2"0"-18616,-3 0 101509,1 20-336451,0 19 753556,-20 1-1195241,1 20 1358591,-1-1-1076023,-19 20 521031,18-18-45393,3 18-153691,-3-40 132988,21 21-44813,0-40-1681,1 19-41192,19-19 158918,0 0-276697,0-20 319377,0 0-275202</inkml:trace>
  <inkml:trace contextRef="#ctx0" brushRef="#br0">7225 6895 3843,'0'0'2691,"-21"0"-29410,21-20 145585,0 20-430674,0 0 846084,0 0-1161733,0 0 1147760,0 0-837792,21 20 471703,-1 0-215447,39 0 79777,-19 19-45554,19 21 99645,-19-20-176951,19 19 197419,2-19-158803,-23 0 122134,23 0-118877,-22-1 122358,1-19-97113,-20 0 36875,-1 0 42575,-19 0-118923,0-20 164396,0 19-154006,-19-19 91271,19 0-13002</inkml:trace>
  <inkml:trace contextRef="#ctx0" brushRef="#br0">7840 6836 13869,'-20'0'672,"-20"0"-7743,1 39 41300,-1 1-135293,-19 19 304057,-2 21-494554,-18-1 595266,20 1-526447,19-21 319683,1 1-87614,-1-20-76176,20-1 148596,20 1-154598,0-20 132605,20-20-112368</inkml:trace>
  <inkml:trace contextRef="#ctx0" brushRef="#br0">8911 6955 6374,'-18'-20'2017,"-2"20"-21929,20 0 107679,0-20-314208,0 20 601830,0 0-785006,0 0 691266,0 0-374212,20 20 61352,-2-20 95853,3 20-114188,19 19 64971,19-19 3762,-19 20-45369,19-1 20266,20-18 55432,-19 19-115429,-1-1 112130,2-19-62223,-22 20 20511,1-21-19380,0 1 41533,-21 0-47529,1-20 14733,0 20 53369,-20-20-136371,0 0 204038,0 0-228530,0 0 204128,0 0-156745</inkml:trace>
  <inkml:trace contextRef="#ctx0" brushRef="#br0">9488 6875 13837,'-60'20'832,"39"-20"-9984,-17 20 55105,18 0-184556,-21 19 415811,-18 21-657959,19-1 735909,1 2-560466,-1-2 247567,1 0-2209,19-19-84941,0 0 66952,20-1-22503,0-19-12090,0-20 24851,0 20-10958,0-20-23483</inkml:trace>
  <inkml:trace contextRef="#ctx0" brushRef="#br0">11849 6895 4964,'-18'0'4645,"-3"0"-53082,21 0 276884,0 0-871422,0 0 1842496,0 0-2756634,0 0 2991844,21 0-2370413,-3 20 1347815,2 0-497575,21 0 25846,18 19 165291,1 1-197885,-21-20 142437,41 19-80872,-21 1 86697,0-19-147683,-18 18 183017,18-19-144741,-39 0 67207,20 0-19454,-40-20 34500,20 0-85384,-20 0 114249,0 0-82249,0 0 699,-20 0 80026</inkml:trace>
  <inkml:trace contextRef="#ctx0" brushRef="#br0">12406 6895 15054,'-20'0'672,"0"0"-8224,20 20 46432,-39 0-159775,19 19 372276,-21 1-615550,3 0 733509,-3 20-624797,2-1 371882,-1 1-160703,0-21 76811,1 1-54567,19 0 20835,0-1 6661,20-19 14343,0-20-69261,20 0 112266</inkml:trace>
  <inkml:trace contextRef="#ctx0" brushRef="#br0">13894 6974 7527,'-59'-19'288,"39"19"-3328,0 0 19714,1-20-80503,-1 20 247930,20 0-585549,-20-20 1055227,20 20-1437506,0 0 1458073,0 0-1065690,0 0 515600,0 0-118412,0 0-31096,20 20 42900,0-20-39765,-1 20 48386,21-1-36800,1 1-19074,-3 20 113493,23-20-210260,-2 19 254550,20-18-216861,-19 19 130486,-1-1-61305,0-19 42027,-19 20-57456,1-21 83912,-3 1-112357,3 0 135042,-41 0-138114,20-20 114628,-20 0-68603,0 0 3937,0 0 72384,-20 0-134145,20-20 150459,-20 20-128773,-21-40 115658</inkml:trace>
  <inkml:trace contextRef="#ctx0" brushRef="#br0">14390 6836 9833,'-38'19'1089,"17"-19"-12972,1 40 72644,-19 0-254194,-1 19 620668,-19 1-1112375,-1 0 1488888,21 19-1473027,-21-19 1025406,21-21-426331,19 1 11192,-1 0 126125,21-1-110933,0-19 69252,0 0-35950</inkml:trace>
  <inkml:trace contextRef="#ctx0" brushRef="#br1">10142 4113 11434,'0'0'1666,"-20"0"-18551,20 0 94234,0 0-289069,0 0 597723,0 0-881283,20 0 957188,0 0-783281,21 19 495318,-2 21-251201,21-20 95629,-1 20 8993,1-20-78850,-1 19 92987,20 1-60413,-18 0 31941,-2 0-33940,0-20 41164,-19 20-23151,0-21-18248,-21-19 60483,1 20-85548,-20-20 91264,0 0-92629,0 20 111433,0-20-149147,-20 0 175285,1 0-163688,-21 0 130083</inkml:trace>
  <inkml:trace contextRef="#ctx0" brushRef="#br1">10758 4132 5637,'0'-19'8552,"-20"19"-102336,20 0 561553,-19 0-1868555,-1 19 4198702,-20 2-6708538,1 18 7802484,-22 21-6625173,23 0 4020607,-23-1-1623876,22 1 332473,-1-1 28883,0 1 3195,20-20-90583,1-21 125147,19 21-100558,0-20 46803,0 0 10050</inkml:trace>
  <inkml:trace contextRef="#ctx0" brushRef="#br1">13001 4153 8263,'-20'0'5125,"20"0"-59962,0 0 321395,0 0-1044115,0 0 2291690,0 0-3584768,20 19 4106481,0 1-3485220,21 0 2199138,-3 20-1048991,23-1 426877,-2-18-211308,0 19 134574,1-1-52409,-1-19-45113,-19 0 113728,-1 0-117619,1 0 66416,-19-20-7516,-1 19-21920,-20-19 23003,0 0-16966,0 0 18087,-20-19-29364</inkml:trace>
  <inkml:trace contextRef="#ctx0" brushRef="#br1">13517 4172 13356,'0'0'1409,"-20"0"-16459,0 0 88695,2 20-292453,-23 0 659754,1 20-1078223,-19-1 1317625,0 22-1225216,19-2 878430,-19 1-503775,39-21 265948,0-19-166613,-1 0 116891,21 0-54791,0 0-12974</inkml:trace>
  <inkml:trace contextRef="#ctx0" brushRef="#br1">14947 4113 15214,'-20'19'1089,"0"-19"-11851,20 0 58487,0 0-173253,20 21 344969,20-2-494338,-1 1 542188,1 20-485391,19 0 362146,22-21-192098,-23 21 10902,3 0 100465,-2 0-91890,0-20 6998,-19 0 70564,0 0-97810,-1-1 80497,-19 1-35722,-20-20-25623,0 0 86105,0 0-115865,-20 0 94811</inkml:trace>
  <inkml:trace contextRef="#ctx0" brushRef="#br1">15582 4113 15150,'-20'0'897,"0"0"-10604,-19 19 58275,-1 2-197703,0 18 462981,-19 21-790353,-20 0 1007363,18-1-957375,2 1 653559,-1-20-276585,21-1 4993,19 1 121154,0-20-164551,20 0 177113,20-1-159710</inkml:trace>
  <inkml:trace contextRef="#ctx0" brushRef="#br1">16277 4113 10890,'-79'0'1665,"59"0"-19435,0 0 104759,-1 0-345636,3 0 779070,18 0-1264749,-20 0 1511806,20 0-1325373,0 19 818505,20-19-311467,-2 21 24535,3-2 69711,19 1-105532,-1 20 137473,21-20-132753,-21 19 73277,21 1 3041,19 0-47222,-20 0 45954,-18-20-18143,18 20-14446,-39-21 40695,20-19-57265,-20 20 68145,-20-20-81081,0 0 92294,0 0-82279,0 0 41064</inkml:trace>
  <inkml:trace contextRef="#ctx0" brushRef="#br1">16674 4073 17008,'-59'20'160,"-1"19"-799,21 1-1835,-42 20 26710,22-1-104729,0 2 233095,19-2-336167,0 1 326247,21-21-211458,19 1 85352,0 0-13167,19-21-10909</inkml:trace>
  <inkml:trace contextRef="#ctx0" brushRef="#br1">17269 4073 11627,'-20'0'1537,"1"0"-17355,-1 0 90424,20 0-289329,0 0 639309,0 0-1041687,0 0 1306315,0 20-1297921,20-20 1038136,-1 20-663384,1 20 310921,21-21-54613,17 21-85621,-17 0 127014,38-1-121201,-20-18 120341,1 19-131030,19-21 126223,-20 21-97597,-18-20 72030,-1-20-80477,-1 20 125009,-39-20-174209,20 0 186235,-20 0-141893,0 0 58300,-20-20 34563,1 0-121788</inkml:trace>
  <inkml:trace contextRef="#ctx0" brushRef="#br1">17905 4033 15502,'-20'-20'801,"20"20"-9196,-20 0 48867,1 0-159911,-21 20 361573,-1 1-599313,-18 18 748643,-20 40-702878,-1 1 469452,1-1-171923,0 1-55609,20-1 168438,18-19-196986,21-20 173705,0 0-116516,20-21 50245,20 1 1519,0 0-35854</inkml:trace>
  <inkml:trace contextRef="#ctx0" brushRef="#br0">2043 7173 4260,'-60'0'1825,"41"0"-19786,-21 0 97132,20 0-284526,0 0 550629,1 0-733093,-1 0 670123,0 0-390420,20 0 89676,-20 0 80193,20-19-121719,0 19 110006,0 0-89434,0 0 66133,20 0-40099,0 0 9240,0 0 34087,19 0-88071,21 0 133155,-1 0-145996,40 0 116353,1 0-54720,-21 0-9344,1 0 42848,-1 0-33504,-20 0-673,2 0 28812,-2 0-33859,-19 0 21704,-21 0-7825,1-21 371,-20 21 1409,0 0 749,0-19-2118,-20 19-6302</inkml:trace>
  <inkml:trace contextRef="#ctx0" brushRef="#br0">2560 6994 5413,'0'0'3747,"20"0"-44868,-20 0 246054,18 0-816403,-18 0 1822657,21 0-2877701,19 0 3283116,-1 20-2715511,1 0 1617146,0 0-705621,-1 0 276152,1-20-153748,-20 19 102738,1 2-53445,-3-2 32600,2 2-50117,-20-21 73215,0 19-64252,-20-19 19970,2 20 35285,-23 0-83579,1 0 117487,-19 0-120409,19-1 80966,-19 1-25093,-2 0-10939</inkml:trace>
  <inkml:trace contextRef="#ctx0" brushRef="#br1">1766 4391 3010,'-40'20'2275,"40"-20"-27877,0 0 156946,0 0-536566,0 0 1240299,20 0-2043406,-20 0 2468581,20 0-2226629,-2 0 1528190,3 0-818985,19 0 342219,-1 0-95197,41 0 21613,-1 0-56635,41-20 99557,-1 20-84603,-1-20 36642,1 20-12302,-19 0 28567,-40 0-62850,-1-19 87184,-19 19-89471,-1 0 74707,-19 0-52862</inkml:trace>
  <inkml:trace contextRef="#ctx0" brushRef="#br1">2539 4192 10025,'21'0'1826,"-1"0"-22457,-2 0 127056,3 0-437369,19 20 1020846,-1-20-1705212,1 0 2101352,0 20-1952251,-1 0 1405859,21-20-828808,-39 20 441618,17-20-244906,3 19 170813,-21 2-160934,-2-21 165656,-18 19-162790,0 2 157707,0-2-152191,-38 1 138923,17 0-115529,-37 0 83911,17 20-51226,1-21 38083,-19 1-62103,19 20 108826,1-20-141412</inkml:trace>
  <inkml:trace contextRef="#ctx0" brushRef="#br2">9885 7253 4099,'0'0'929,"0"0"-9034,0 0 38829,0-20-97370,0 20 161478,0 0-202101,0 0 235352,0 0-292175,0 0 343245,0 0-335229,0 0 278208,0 0-213887,0 20 144353,0-1-61951,0 1-5468,20 0 27059,-20 0-9334,0 20-14596,0-1 17739,0 1 1623,0 0-29690,0-1 62659,0 1-109206,0 0 168704,19-21-230793,-19 22 302455,0-21-406432,0-20 531593,0 20-608497,0-20 569218,0 20-422871,0-20 240237,0 0-70039,0 0-94560</inkml:trace>
  <inkml:trace contextRef="#ctx0" brushRef="#br2">9666 7591 7463,'-20'0'1569,"20"0"-18476,0 0 100644,0 0-335763,0 0 763625,0-21-1241318,20 2 1457667,-20 19-1197244,21-21 595683,-21 1-36409,20 1-226169,-2-1 254484,2 0-237041,21 0 241733,-21-20-217287,-1 21 134360,1-1-32304,0-20-40667,0 20 71866,0 0-72297,-1 1 55894,1 19-34619,-20 0 12239,0-20 19528,0 20-65028,0 20 112520,20-20-151473,-20 19 186084,0 1-214589,20 0 213896,0 0-166941,-1 20 92804,1-40-30257,0 19 104,0 1 1244,1-20 19303,-3 20-58950,2-20 102281</inkml:trace>
  <inkml:trace contextRef="#ctx0" brushRef="#br2">9905 7332 800,'0'-20'1730,"0"20"-18326,-20-20 87535,20 20-248598,0 0 466165,0 0-606637,0 0 561524,0 0-373640,0 0 178536,0 0-62267,0-20 27294,0 20-39834,0 0 60986,0 20-63002,0-20 41616,0 20-11322,-20 20-7989,20-1 4892,0 1 11853,0 0-22348,0-1 21560,0 21-19816,0-20 14484,0 0 12396,0 20-60345,0-21 99157,0 1-103554,0 0 86162,0-1-85171,0 1 121950,20-20-180276,-20 0 229182,0 0-252868,0-20 249552,0 0-215260,0 0 146209,0 0-53217,0 0-39511,0-20 109678</inkml:trace>
  <inkml:trace contextRef="#ctx0" brushRef="#br2">19116 3378 5541,'20'-20'480,"-20"20"-4767,0-20 21494,0 20-59253,0 0 115229,0-20-173938,0 20 210944,0 0-191038,0-20 98640,0 20 8041,0 0-34392,0 20-29358,20-20 93070,-20 40-87759,0-20 36008,0 39-2070,0-19 19728,0 19-68682,0 1 104954,0-1-107593,0 1 85589,0-20-52639,0 20 19968,0 0-2912,0-21 9696,0 21-25984,0-21 23936,0 2 12576,0-2-73600,-20 0 128864,20 1-147040,0-20 117536,-20 20-58400,20-20 1056,0 0 32704,0-20-39616,0 19 29440,0-19-15808,0 0 7584,0 0-6016,0 0 11712,0 0-29824,0 21 62656,0-21-102464,0 0 137952,0 0-161568,0 0 165408,0 0-140768,0 0 90528,0 0-34271,0 0-5868,0 0 20322,0 0-11580,0 0-14737,0 0 53064,0 0-93764,20 0 121640,-20 0-123729,0 0 99364,20 0-60478,-20 0 21812,19 0 7617,-19 0-24864,20 19 29504,0-19-22080,0 0 5248,0 0 15168,-1 0-32672,-19 0 44288,20 0-49280,0 0 44320,0-19-26368,0 19 1056,-1 0 19424,1 0-29568,-20-21 36128,20 21-47072,-20 0 57696,21-19-52128,-1 19 21472,-20 0 21792,38 0-53120,-17 0 58784,19 0-44032,-1 0 22496,1 0-7040,0 0 7808,-1 0-26400,1 0 49312,-1 0-56000,1 0 38400,1 0-9440,18 19-10240,-19-19 12256,19 0-5184,0 21 640,-19-21 736,19 0-6336,1 19 18624,-1-19-31680,-18 0 39456,18 21-40832,1-21 36576,-21 19-27488,21-19 16608,-1 20-9152,2-20 8768,18 0-14112,-20 20 18336,1-20-13728,19 0 0,0 0 13760,-18 20-18688,-2-20 15840,20 0-13664,-19 0 17536,19 20-23584,-20-20 22176,20 20-7392,2-20-16512,-2 0 38016,-20 0-46848,20 19 40096,22-19-23584,-22 0 8832,0 0-5312,0 0 13440,-19 0-26080,19 0 36000,0 0-40480,0 20 41121,-18-20-41228,18 0 41634,0 0-38972,20 0 30799,-20 0-21240,21 0 17116,19 0-19128,-40 0 21295,2 0-18972,-2 0 14146,-20 0-12620,-19 0 17185,19 0-22816,1 0 18240,19 0 5599,0 0-46036,-18 20 86526,18-20-104996,-20 0 88561,1-20-44936,-1 20-924,-18 0 25816,-3 0-25743,3 0 14908,-21 0-9697,-20 0 13280,18-20-12351,-18 20-10428,21 0 56111,-1 0-101528,-20 0 117820,20 0-99352,0-19 68335,-1 19-48444,-19-20 41634,20 20-34668,-20-20 20097,0 0-3393,20 0-8468,-20-19 19262,0 18-39172,0-19 67537,20 1-85800,-20-1 72291,20 0-22460,-20 0-44401,19-19 94200,-19 19-98577,0-19 56324,0-1 4547,0 21-50952,0-21 72273,0 20-81252,0 0 88222,0 20-84052,0-19 55967,0 18-10784,0 2-29728,20-21 50624,-20 21-51680,0-2 41120,0 21-29568,0-20 24416,0 1-25920,0 19 30368,0-20-33088,0 20 27296,-20 0-8128,20 0-21088,-19 0 51712,-1 0-74688,0 0 80512,0 0-65056,-19 0 37664,-1 0-13088,-19 0-3552,-2 0 15456,2 0-23392,-1-20 25120,-19 20-21408,-20 0 16160,-1 0-12032,1-20 8448,-20 20-3936,-19 0 320,-22-20-2176,22 20 9888,-1-20-17600,19 20 21472,1-19-24320,0 19 28480,19-20-30208,-18 20 25056,-1 0-14112,0 0 2112,-21-20 6688,21 20-9120,1 0 4192,-1 0 4256,-21 0-9888,21 0 10912,1 0-11775,-22 0 15508,21 0-15806,-21 0 1636,23 20 25488,-3-20-43844,1 0 32926,-21 0-1012,21 0-22658,-19 0 23724,19 0-16482,-21 20 19292,22-20-28815,19 0 24344,0 19 7876,-2-19-58024,42 0 100399,0 0-115917,-1 0 100515,21 0-58469</inkml:trace>
  <inkml:trace contextRef="#ctx0" brushRef="#br2">22213 6656 928,'-20'0'1538,"20"0"-16662,-20 0 81901,20 0-241182,0 0 473170,-20 0-650753,20 0 643704,0 0-464947,0 0 251027,0 0-107008,0 0 33300,0 0 9688,20 0-30395,0 0 14254,0 0 31920,-1 0-74574,21 0 89051,0 0-77722,-1 0 52195,22 0-18234,-23 0-18663,3 0 48322,-2 0-61473,1 0 52746,-20 0-18589,19-19-36374</inkml:trace>
  <inkml:trace contextRef="#ctx0" brushRef="#br2">23623 6736 6277,'0'20'1794,"0"-20"-20631,-21 0 109498,21 0-355916,0 0 791822,21 0-1272276,-1 0 1508026,18 0-1306532,3 0 784723,-2-20-286206,1 20 63968,0 0-81840,-1 0 142105,1 0-129500,19 0 70537,-19 0-27209,-1 0 22124,1 0-44279,-19 0 67587</inkml:trace>
  <inkml:trace contextRef="#ctx0" brushRef="#br0">19810 7312 672,'0'-20'1890,"0"20"-20726,20 0 103342,-20 0-309675,0-20 621568,0 20-883775,0 0 924547,-20-19-743834,20 19 499879,0 0-320309,0-20 213735,0 20-146326,-20 0 110795,1 0-108817,-1 0 121937,0 0-125306,-20 20 112907,1-1-93189,19 1 68279,-20 0-33611,1 0-4479,19 20 26848,0-1-21280,-1 1-5600,3 0 38080,18-1-63392,0 1 72768,18 0-61888,3 0 35968,19-20-8896,-1 20-6336,1-20 4609,0-1 10900,19 1-28126,0-20 28676,2 0-2961,-3 0-35032,3-20 58748,-2 1-58904,-19-1 53615,-1 0-63836,1-20 86339,-1 0-98648,-39 0 86499,20 0-58171,-20 1 32739,-20-21-20181,1 20 13172,-21 1 1881,0-1-22309,1 0 24495,-21 21 1618,21-1-14753,-2 0-53395,21 20 216560,2 20-391902,-2-20 463892</inkml:trace>
  <inkml:trace contextRef="#ctx0" brushRef="#br0">20604 7690 7623,'0'0'1986,"0"0"-23672,0 0 130021,0 0-435203,0 0 987797,0 0-1597557,0 0 1878977,-19 20-1612786,19-20 1020490,-20 20-535239,-20 19 336741,20-19-264238,-19 0 142519,-1 0 7584,20 19-94419,-19-19 106063,19 0-78466,0 0 30022,20-20 23500</inkml:trace>
  <inkml:trace contextRef="#ctx0" brushRef="#br0">21181 7332 5797,'-20'-20'1569,"20"20"-16425,0-20 76832,0 20-210253,0 0 368373,-21 0-420089,21 0 291131,0 20-76649,21 0-71288,-21 0 125765,0 19-170595,20 1 248366,-20 0-305982,20 19 282407,-20-19-192567,0 19 103076,0-38-55141,0 19 40276,19 0-36021,-19-21 36707,20 1-48187,-20 0 68257,0 0-83393,0-20 85192,20 0-81800</inkml:trace>
  <inkml:trace contextRef="#ctx0" brushRef="#br0">21537 7769 9096,'20'20'3011,"-20"-20"-36132,0 20 199463,0 0-669663,-20-20 1520836,0 20-2452526,2-1 2855881,18 1-2374733,-21 0 1337536,1 0-436008,0 0 41111,0 0-9075,1-20 45830</inkml:trace>
  <inkml:trace contextRef="#ctx0" brushRef="#br0">22015 7451 11242,'-20'-20'513,"20"20"-5932,20 0 32323,-20-20-110951,39 20 269893,1 0-493329,-1 20 696035,21-20-763230,-1 20 647307,-19 0-419591,-1 0 201381,-39 19-63182,20-18 13399,-20 19-30975,0-21 63712,-20 0-50050,1 2-10730,-1-1 52415,-20 20-30267,1-40-27527,-1 20 68964,20-1-74279,0 1 51077,20-20-11106,0 20-33566,0 0 70556,20-20-91429,0 20 94398,20-20-87412,-1 20 83902,1-20-87156,-1 0 85949,1 0-69081,-19 0 33400,17 0 20145</inkml:trace>
  <inkml:trace contextRef="#ctx0" brushRef="#br0">22788 7868 10121,'21'20'128,"-21"0"-1055,0 0 4117,-21-20-12265,1 20 36411,0 0-97334,2-1 197137,-23 2-285223,21-1 295871,20-1-231350,-20 1 158814,20-20-122399,0 20 109334</inkml:trace>
  <inkml:trace contextRef="#ctx0" brushRef="#br0">23226 7510 12395,'38'-19'-128,"3"19"2209,-21 0-14795,19 0 52983,-19 19-110469,0-19 122441,19 20-8035,1-20-205512,-20 21 363023,0-2-348227,-20 2 207803,0-2-63413,0 0-21155,-20 2 45781,0-1-21029,0 20-41451,20-20 111709,0-1-148378,0 1 130028,20 20-69742,0-20-2948,-20 0 61214,20 19-86004,0-19 73759,-1 20-41216,1-20 10912,-20-1 5984,20 2-9344,-40-21 1984,0 20 12576,1-20-28768,-1 19 40351,-20-19-45972,0 0 52317,1 0-65786,-1-19 81028</inkml:trace>
  <inkml:trace contextRef="#ctx0" brushRef="#br0">19810 8286 7238,'0'-20'1538,"0"0"-17431,0 20 90809,0 0-289025,0 0 630968,0 0-1006779,0 20 1221108,0 0-1150345,0 20 842508,0-1-465888,0 1 178498,0 19-36889,0-18 6620,0 18-29682,0-19 61164,0 19-70591,0-19 48170,0 0-7486,20 0-28976,-20-20 42794,0-1-22972,0-19-30595</inkml:trace>
  <inkml:trace contextRef="#ctx0" brushRef="#br0">19592 8584 8039,'0'20'4997,"0"-1"-60060,0 2 331082,20 19-1106700,0-1 2497132,0 1-4001764,0 0 4655886,-1-1-3931732,1 1 2339578,0 0-882500,20 0 105862,-21-21 111597,-19-19-97111,20 0 31739,21 0 35676,-21 0-77238,-2-40 68465,2 21-19223,1-21-30670,-1 20 47270,-20 0-25998,0 0-8072,0 1 15400,0 19 27169,-20 0-101096</inkml:trace>
  <inkml:trace contextRef="#ctx0" brushRef="#br0">19294 9418 7206,'0'-20'705,"20"20"-8300,-20 0 45443,0 0-153703,0 20 359974,0 1-621277,0 18 825349,0-19-880186,0 20 791770,0 0-627807,0-1 436481,0-18-244742,0-2 98503,0-19-37990,0 0 47353,0 0-74611,-20 0 86176,20 0-72836,-20-19 25852,1-2 59988,19 2-162177,0 19 227854,0-20-212998,0 20 129378,0-20-36448,0 20-19940,0-20 42653,0-1-55400,19 21 66669,-19-19-71203,20-1 65187</inkml:trace>
  <inkml:trace contextRef="#ctx0" brushRef="#br0">19334 9319 2306,'0'-79'2626,"0"39"-28789,-20 20 143042,20 0-425289,0 20 841763,-20 0-1169125,20 0 1175796,-20 20-884729,20 0 536965,0 20-314359,0 19 212882,0-19-151059,-19 19 88565,19 1-35599,0-1 6872,0 2 7349,0-1-29951,0-21 67808,-20 1-102016,20 0 109921,0-21-90956,0-19 62979,0 0-38375,0 0 13413,0-19 25774,20-1-96369,-1-20 199359,21 20-286638,0 0 282355,-1 20-177727,2 0 59992,-1 0 923,-1 20-29536,1 20 56825,-20-20-42888,-20 0-45866,0 19 158315,-20-19-217659,-20-20 209479,1 20-170948,-22-20 125474,21 0-72133,1 0 28277,-1 0-27391,1-20 70188,39 20-123924,0-20 161004</inkml:trace>
  <inkml:trace contextRef="#ctx0" brushRef="#br0">19632 9717 12748,'-20'20'736,"20"-20"-9248,0 0 53440,0 0-187552,20 0 444384,0 0-746751,19-20 909204,-19 0-806174,20 0 523140,-20 0-267761,-20 1 151784,0-2-128741,0 2 112244,0 19-77428,-20 0 52876,0 0-59951,0 0 75208,0 19-57002,1 21 3120,19 0 44757,0-20-55212,0 20 37647,0-1-17272,19-19 3837,1 20 7916,0-20-20929,0-20 31168,-20 19-37023,20-19 41940,-20 0-46366,0 0 46020,19-19-41265,-19 19 42441,0-20-61040,0 0 94954,0 0-123373,0 20 120275,20-20-79063,0 0 23164,21 20 14343,-23-19-23030,2 19 23682,1 0-42004,-1 0 74487,-20 19-87870,0 1 56859,0 0 6176,0 0-62973,0 0 81585,0 0-56171,20-1 7378,-20 2 31705,19-2-38978,-19 1 21212,0-20-8055</inkml:trace>
  <inkml:trace contextRef="#ctx0" brushRef="#br0">20168 9776 12459,'0'20'833,"-20"0"-10060,20 0 56098,0 0-191419,0 19 445826,0-18-748332,0 18 935344</inkml:trace>
  <inkml:trace contextRef="#ctx0" brushRef="#br0">20207 9657 11851,'-20'-19'-224,"20"19"-2245,0 0 42138,20 19-250163</inkml:trace>
  <inkml:trace contextRef="#ctx0" brushRef="#br0">20466 9776 5124,'-20'20'1410,"0"-20"-16888,-19 20 93316,19 0-314102,-20 0 714119,19 0-1142648,3 20 1284227,18-21-944282,0 1 305119,0 0 219980,39 0-389313,-19-20 290967,20 0-135319,-1 0 33043,-19 0 17169,20-20-48533,-40 0 83504,19 20-123085,-19-20 153586,0 1-167621,0 19 169207,0 0-161076,-19 0 142828,-1 19-116379,0 21 88739,0 0-74950,0 19 80069,20-18-78671,-19 18 55571,19-19-47820,-20-1 74063,20-19-58676,-20 0-74491,20 0 266165,-20-20-377638,-19 0 350444,19 0-233362,-1 0 97844,1-20 4645,0 0-42231,0 0 18081,1-19 22167,19-1-26954</inkml:trace>
  <inkml:trace contextRef="#ctx0" brushRef="#br0">20703 9895 4163,'41'60'4068,"-41"-20"-48752,-21-20 267816,21 20-891343,-20-21 2000177,2 1-3184009,-3 1 3678346,21-21-3093162,-20 0 1857325,20 0-742259,0-21 133437,20 1 66446,1-19-76249,-3-1 32069,2 20-8824,21-20 31594,-21 21-65616,19 19 64411,-19 0-18026,0 0-49982,0 19 94958,-20 21-67557,0 20-45743,0-21 199901,-20 21-314644,20-20 320383,-20 0-213704,20-1 84645,-20 1-51836</inkml:trace>
  <inkml:trace contextRef="#ctx0" brushRef="#br0">21260 8326 4131,'0'0'5349,"0"0"-62778,0-20 337523,0 20-1098962,0 0 2411934,0 0-3754269,0 0 4238857,0 0-3480500,0 20 2039706,20-1-801143,-20 1 149334,0 20 77442,20 0-128687,-20 0 113093,19-1-72895,1 21 46008,0 0-43390,0-1 47701,19 1-44966,1-1 36404,-20-19-27219,19 0 18944,-19-20-11535,0-1 7428,1 2-9983,-1-2 15471,-20-19-13156,18 0-85,-18-19 11094</inkml:trace>
  <inkml:trace contextRef="#ctx0" brushRef="#br0">21260 8803 10249,'0'0'1730,"20"0"-20248,-20 0 109574,20 0-364111,-1 19 832055,1 1-1386642,0 0 1740380,20 20-1668269,-1-20 1217102,1 20-659888,-1-21 257544,1 1-88820,1-20 75772,-2 20-103655,-19-20 101900,20-20-63153,-1 0 23248,-19-20-15663,-20 1 37335,0-1-60734,0 0 69367,0 1-69519,0 19 71406,-20 0-70107,0 0 48573,20 20 973,-19 20-58763</inkml:trace>
  <inkml:trace contextRef="#ctx0" brushRef="#br0">21657 9617 13324,'0'0'1826,"0"-19"-21592,20 19 117189,0 0-386276,19-20 861824,1 20-1371980,-1 0 1598247,21 0-1371336,-19 0 857050,-23 0-377329,23 0 110909,-21 0-28194,0 0 29348</inkml:trace>
  <inkml:trace contextRef="#ctx0" brushRef="#br0">21796 9398 9128,'0'0'1442,"0"20"-16920,0 1 91557,0 18-302563,0-19 680885,0 20-1099862,0 20 1307438,0-20-1152865,0-1 754547,19 1-373929,-19 0 156594,20-1-65145,0-19 14245,0 0 27876,0-20-55439</inkml:trace>
  <inkml:trace contextRef="#ctx0" brushRef="#br0">22074 9697 12459,'-20'20'-256,"20"-20"3072,0 20-16512,0 0 52129,0-1-106188,20 1 143586,0 0-126492,0-20 67120,-1 0-18532,1 20 3934,20-20 6381,-20-20-44270,-1 0 107886,1 20-172574,-20-20 209003,0 1-200584,20 19 159199,-20-20-114027,0 40 82635,-20-1-60297,20 1 21067,0 20 89397,0 0-321537,-20 0 618860,20-1-789294,0 1 686609,-19 0-394401,19-20 125307,-20 19 17133,0-39-74278,20 21 97188,-20-21-92070,0 0 67100,-19-21-46202,19 21 40196,0-20-42653,-19 1 50098,19-1-69927,0 0 106656,20 0-147094,0 20 170029</inkml:trace>
  <inkml:trace contextRef="#ctx0" brushRef="#br0">22471 9836 6502,'0'-20'1409,"0"0"-16876,0 40 92546,0-20-305819,0 40 671972,0-20-1014529,0 39 1030807,0-19-614159,0 20 49165,0-21 257455,0 21-196641,0-20-14765,0-21 150567,0 2-166843,0-21 122598,0 0-67111,0-21 26896,0-18-766,0 0-73458,0-2 273276,0-18-556399,0 19 738767,20-19-686074,19-1 471368,-19 20-268217,20 0 144907,-20 21-38380,-1-1-91303,1 20 147589,0 20-6472,0-1-267531,-20 1 441418,0 0-392456,-20 20 231245,0-20-106053,-19-1 27019,19 2 63022,0-21-155597,0 0 185336,0 19-130938,1-19 54937,19 0-33261</inkml:trace>
  <inkml:trace contextRef="#ctx0" brushRef="#br0">22730 9895 13837,'18'21'928,"2"-21"-11232,0-21 63810,1 21-226231,-21 0 559672,20-19-1018614,-20 19 1392962,0 0-1426336,0-20 1059699,0 20-524070,-20 0 124744,-1 0 34754,1 0-59519,0 0 68638,2 0-91198,-3 20 110856,1-1-116555,20 2 103742,0-2-69742,20 1 20973,19 0 25023,1 0-50208,19 0 48416,-18 0-26880,18-20-1505,-19 0 25259,-20 0-37721,0 0 38519</inkml:trace>
  <inkml:trace contextRef="#ctx0" brushRef="#br0">23343 9578 10025,'0'-20'3459,"-18"40"-41380,-2 0 227591,20 20-760414,-20 19 1714776,-1-19-2732811,21 19 3109697,0-19-2448156,0 19 1156652,21-19-70621,-21 0-356055,20-20 298690,0 0-137117,-20 0 52373,0-20-19839</inkml:trace>
  <inkml:trace contextRef="#ctx0" brushRef="#br0">22033 10452 11723,'-18'-20'1665,"-2"20"-19820,0 0 107938,-21 0-355260,23 20 786192,-23 0-1231268,21 19 1399775,20 1-1169728,-20 1 726785,40-2-345756,0 0 133647,0 2-43449,19-2 17638,2-19-33987,17 0 75379,-17-20-114423,-1 0 120525,19 0-79434,-39-20 5962</inkml:trace>
  <inkml:trace contextRef="#ctx0" brushRef="#br0">22292 10631 8840,'-60'0'1697,"41"0"-19595,-1 20 103639,0-1-332550,20 2 723030,-20-1-1127345,40 19 1301556,-20-19-1130788,20 0 736512,19 0-339488,-19-20 78326,20 0 33692,-20 0-51890,-1 0 36801,1-20-19696,-20 0 5294,0 20 8043,0-40-22870,0 21 43114,0-1-59543,0-1 46309,-20 21 4982,20 0-54898,0 0 53715,0 0-18466,0 21 22877,20-1-79652,-20-1 101273,0 1-31936,20 0-57130,1 0 69631,-21 0-13293,20-20-35119,-20 0 39425,0 0-22333,0 0 6927,18-20 10404,-18 0-34971,0 20 54982,0-20-51585,20 0 13949,1 1 46314,-21 19-89334,20 0 77511,-20 0-15145,0 0-61815,20 19 125185,-20-19-164857,0 20 179901,0 20-181388,0-20 185734,0 0-188450,0-1 165154,0 21-107616,0-20 33555,0-20 31936</inkml:trace>
  <inkml:trace contextRef="#ctx0" brushRef="#br0">22669 10750 11434,'-20'0'737,"20"0"-8940,-20 20 50338,20 0-174331,-19 0 413763,19 0-706582,0-1 879296,0 21-775465,0-20 426390,0 0-47061,19 0-171085,1 0 220201,0-20-198512,20 0 150407,-19 0-65791,-3 0-22475,22-20 50509,-19 0-15578,-1 20-20128,-2-40 7292,-18 20 51919,0 0-124546,0 1 174230,-18-1-181564,-2 20 167748,-21 0-189353,21 20 267667,2-20-331611,-3 19 290241,21 1-149634,0 0-16633,0 0 192906,21 20-414671,-3-20 632555,2-1-698575,21 2 538066,-21-21-252353,19 19 2739,1-19 135982,-20 0-171465,-1 0 131225,1 0-65716,0-19 43618,0 19-71074,0-21 64531,19 2 38399,1 19-188757,-20 0 284582,19 0-273181,-19 0 182187,21 0-88552,-3 0 51168,-17 0-54929,-1 0 44138,0 0-8421</inkml:trace>
  <inkml:trace contextRef="#ctx0" brushRef="#br0">22392 8365 1217,'-21'-20'8135,"21"20"-96018,0-19 518999,0 19-1698154,0 0 3743580,0 0-5851021,0 19 6635713,21-19-5488227,17 20 3280780,3 20-1393069,18-20 405470,-19 19-29351,39 2-131942,-19-2 190701,40 1-139386,-21-1 35055,0 1 37269,0-19-55253,-19-2 54210,-1 1-64783,-19 0 83839,-19-20-91909,-21 0 77787,0 0-46692,0-20 9604,0 20 32599</inkml:trace>
  <inkml:trace contextRef="#ctx0" brushRef="#br0">23086 8564 7302,'40'0'129,"-21"0"-75,21 20-6375,1 0 37315,-3-1-97873,3 2 124526,-21-2-8658,-2 2-248534,3-2 469035,-21 21-490580,20-20 352846,-20 20-198284,0-21 91914,-20 1-27218,-19 0 3736,-1 0-18110,-19 0 43403,18-20-58658,1 0 64796,21 20-67378</inkml:trace>
  <inkml:trace contextRef="#ctx0" brushRef="#br0">23742 8386 6950,'-20'0'2883,"20"0"-33795,0 0 181466,0 0-589456,20 0 1286522,-20 0-1976160,39 19 2163258,-19 1-1649959,20 0 795084,19-1-141268,-19 22-100318,19-2 86095,0 1-24802,-19-20-6060,19 20 11606,-18 0-3161,-1-21-11975,-1 1 24802,-19 0-30944,0 0 31230,0 0-23258,-1-20 644,-19 0 33775</inkml:trace>
  <inkml:trace contextRef="#ctx0" brushRef="#br0">24297 8623 7238,'0'-19'4389,"20"19"-52668,-20 0 289994,20 0-968363,-1 0 2182176,1 19-3489985,0 2 4048679,20-2-3411407,-1 2 2045641,2 18-824225,-21 1 184967,18-20 8035,3 19-27157,-21 1 901,-20-20 39270,20 0-69833,-20 0 71400,-20-20-43522,0 19 230,0-19 37183,-19 0-46795,-22 0 21241,23 0 21403,-3 0-51314,1 0 54525,1 21-45241,19-21 48281</inkml:trace>
  <inkml:trace contextRef="#ctx0" brushRef="#br0">19691 8067 8456,'0'0'1377,"0"0"-15852,0 0 84004,0 0-271443,20 0 596135,20 0-935085,-1 0 1062162,22 0-849559,-3 0 418994,3 0-41467</inkml:trace>
  <inkml:trace contextRef="#ctx0" brushRef="#br0">21140 8067 160,'-38'20'11563,"18"-20"-138820,-1 0 763990,21 0-2548532,21 0 5739142,-21 0-9193876,38 0 10754902,3 20-9291396,-1-20 5955122,-1 0-2868409</inkml:trace>
  <inkml:trace contextRef="#ctx0" brushRef="#br0">22193 8127 8359,'0'0'833,"0"0"-9035,20 0 45336,-1 0-141553,1 0 314219,20 0-537727,19 20 739556,2-20-811272</inkml:trace>
  <inkml:trace contextRef="#ctx0" brushRef="#br0">23285 8286 13548,'40'0'160,"-22"0"-1567,3 0 8150,-1 0-32597,20 0 107900,-1 0-278695,21 0 532746,-21 20-736360,1-20 724255</inkml:trace>
  <inkml:trace contextRef="#ctx0" brushRef="#br0">2242 8564 1153,'-20'20'6181,"20"-20"-73083,0-20 395135,20 20-1290486,20-20 2831058,-1 0-4383665,40 1 4889894,2-22-3922972,-2 2 2197184,40 0-777065,-20-21 92329,0 0 83086,21 1-75704,-2-1 32293,1 20 10241,-20-20-27872,-20 21 2783,-18-1 50075,-2 20-86726,-39 0 65816,0 20 34863</inkml:trace>
  <inkml:trace contextRef="#ctx0" brushRef="#br0">3353 7928 2530,'-40'0'737,"21"20"-8460,19-20 44354,19 0-139322,1 0 287128,41 0-393599,-2-20 329914,0 0-89299,21 0-159993,-1 0 249834,0 1-191727,0 19 111840,-18-20-77039,-2 20 66864,-39 20-53908,0-1 38414,-40 1-35502,0 20 58934,-19 0-102686,-22 20 138817,3-21-141845,17 21 112426</inkml:trace>
  <inkml:trace contextRef="#ctx0" brushRef="#br0">6192 10711 1985,'0'-20'1442,"0"20"-15863,0 0 79994,0 0-245516,0 0 514128,0-21-781292,0 21 894079,0 0-783911,0 0 518311,0-19-230087,0 19 22239,-20 0 76026,20 0-98733,0-20 99490,-20 20-104987,20 0 101172,-19 0-64321,-1 0-427,0 0 60715,0 20-90334,0-20 88736,1 19-71618,-21 2 52918,19-1-35873,-17 19 15717,18-19 9849,-1 20-29948,1-1 21912,20 1 28081,0 0-102212,0 0 157950,20 0-164308,1 20 125215,-1-41-65728,-2 21 7104,23-20 39200,-1 0-63840,19 0 57952,-19-20-21312,-1 0-32448,21-20 83840,-21 0-121087,22-20 143124,-23 1-151166,3-2 142276,-41 1-111505,20-19 59240,-40 19 1212,0-19-44280,-1 19 47728,-38 0-13096,19 1-31131,1-2 52940,-1 22-46190,0 19 29324,1-20-11126,19 20-22149,0 0 68401,20 0-90487</inkml:trace>
  <inkml:trace contextRef="#ctx0" brushRef="#br0">7880 10750 7366,'-20'-20'3107,"0"20"-36515,0-19 196955,0 19-645501,0-20 1434920,1 20-2288990,-1 0 2708645,0-21-2431311,0 21 1681452,-1 0-891690,3 21 324005,-23-1-18219,21-1-79052,0 1 51690,-19 20 10427,19 0-53353,0-1 69397,0 1-68447,20 0 58752,0-1-48128,20 1 44096,20 1-47840,-19-2 52481,37-19-48812,-17 0 31618,18-20-2299,0 0-29789,1 0 48106,-1-20-39551,-19-20 10859,1 21 12441,-23-22-10748,2 1-10726,-20 1 30687,-20-1-32925,2 0 17103,-23 1 4390,-18 19-16241,19-20 12098,-20 40-2421,21-20 7223,-1 20-35188,40 0 70726,-21 0-85739,42 0 64294</inkml:trace>
  <inkml:trace contextRef="#ctx0" brushRef="#br0">9249 10730 10762,'0'-19'1633,"0"-1"-18827,0 20 100151,-20-21-326853,-19 21 735082,19 0-1215247,0 0 1541561,-20 0-1550016,21 0 1271582,-21 41-881023,20-22 542685,0 21-312448,1 0 161266,19-1-56746,0 21-2485,0-20 16194,39 20-6335,1-21 1267,-1-18-12884,21 18 34213,-1-19-51944,20-20 60433,-18 0-65027,-2-20 69010,-19 0-61938,0 1 32740,-1-22 5475,-19 1-15989,-20 1-29964,-20-1 124921,0 0-226725,-19-19 282703,-1 19-259758,-19 0 168192,-22 1-57983,22 18-19053,-20 2 41468,19-1-14094,21 20-44805,-1 0 107175,20 20-154312</inkml:trace>
  <inkml:trace contextRef="#ctx0" brushRef="#br0">12724 10730 10826,'0'-39'1313,"0"39"-14507,0-21 72951,-21 21-221061,1-19 451273,0 19-659650,2 0 721579,-3 0-617571,-19 0 437151,20 0-273338,-19 19 161669,-1 2-97531,20-1 62435,1 19-36506,-1 1 8824,0 0 16879,20-1-26478,20 21 8701,19-20 32305,1 0-78056,0-1 108580,39 1-113160,-20-20 93201,2-20-60228,18 20 30303,-20-20-17184,1-20 28770,-1-19-62920,-19 18 97522,-19-18-94112,-3-21 37038,-18 20 30920,0-20-43683,-39 21-11412,-1-1 82302,1 0-119316,-21 21 117437,1-1-87480,-1-1 27342,1 21 60287,18 0-153219,21 21 230304,20-1-283950,20 19 303739</inkml:trace>
  <inkml:trace contextRef="#ctx0" brushRef="#br0">13993 10830 9545,'0'-20'736,"0"0"-8511,0 20 46645,0-20-162440,0 20 405198,0-20-767688,-18 20 1132339,18 0-1305083,0 0 1166956,-20 0-802304,-1 0 420015,-19 20-151601,22 20-8626,-3-1 98468,21 1-125451,0 0 102131,0 0-63625,21 19 38383,17-18-33166,3-2 41853,18-19-51663,20 0 49976,-19 0-36635,19-20 23308,-20-20-16461,2 0 7617,-23 0 15618,3-19-50197,-21-2 73142,-20-18-62223,-20 19 16653,-21-20 53519,-18 1-148673,-20 19 268787,0-19-385657,-1 39 450789,1-20-439035,20 40 372161,-2-20-298116,22 20 255654</inkml:trace>
  <inkml:trace contextRef="#ctx0" brushRef="#br1">10600 10611 768,'0'-19'993,"-20"19"-10218,20 0 47372,0-21-130574,0 21 237861,0 0-301156,-21 0 271167,21 0-174673,0 0 82820,0 0-42253,0 0 52106,0 0-85225,21 0 114557,-21 21-125689,40-2 121954,-22 1-125966,23 0 155878,18 20-190243,1-20 186442,-1 19-142990,-19 1 107726,19-20-113387,2 19 136395,-23-19-132317,3 0 91013,-2 0-43103,1 0 22272,-20 0-32641,-20-20 51899,20 0-60004,-20 20 57217,-20-20-52215,20 0 45260,-20-20-28333</inkml:trace>
  <inkml:trace contextRef="#ctx0" brushRef="#br1">11135 10571 12235,'-19'0'1089,"-1"-20"-13004,-21 40 71907,3-20-244071,-3 40 567974,1 0-957790,-19 20 1204786,0-1-1143817,-1 1 815236,21-1-420044,-21 1 133892,21-21-1865,19 1-23182,20-20 4864,0 20 11708,0-40-1529</inkml:trace>
  <inkml:trace contextRef="#ctx0" brushRef="#br1">13339 10770 5252,'-20'0'6118,"0"0"-72935,0-20 399553,20 20-1331120,-19 0 3006537,19 0-4854821,0 0 5750186,-20 0-5029494,20 0 3208704,0 0-1433785,0 20 409181,20 0-66428,-1 0 18816,1 19-14031,20 1 2277,-1-20-7478,1 20 34926,1-1-59520,-3 1 47058,3-20 22680,-3 20-136701,3-20 246068,-1 0-296287,-20-20 272095,-20 20-206516,19-20 141341,-19 0-89433,-19 0 38937,19 0 19781,-20-20-76639</inkml:trace>
  <inkml:trace contextRef="#ctx0" brushRef="#br1">13596 10691 12491,'-20'0'1185,"2"-21"-14348,-2 42 79842,-1-1-269403,1 19 611204,-18 1-974081,17 19 1100246,-19 1-857987,20 0 422570,-19 19-98249,19-39-210,0 0-14009,0 0 17436,20-20-684,0-1-1691,0-19-10979</inkml:trace>
  <inkml:trace contextRef="#ctx0" brushRef="#br1">15224 10750 10762,'-38'-20'1761,"-3"1"-19882,21 19 103308,20-20-328944,-20 20 723292,20 0-1178429,0 0 1495200,20 0-1526026,0 39 1254443,0-19-778723,19 20 276399,1 19 58684,1-19-128555,18 0 3401,1 0 138643,-21 0-161146,21-1 65280,-21-18 51565,1 18-109392,-1-39 109476,-19 20-103360,-20-20 121594,0 0-143002,0 0 126724,0-20-64653</inkml:trace>
  <inkml:trace contextRef="#ctx0" brushRef="#br1">15621 10691 13580,'-18'39'993,"-3"-19"-11820,-19 20 64867,1 19-216903,-21-19 491174,1 20-789918,-1 0 917169,1 0-763197,18-1 441314,3-19-168658,17-1 41033</inkml:trace>
  <inkml:trace contextRef="#ctx0" brushRef="#br1">16237 10730 14061,'-39'0'1153,"19"-19"-13195,20 19 69142,0 0-219641,20 19 471975,-20-19-724071,39 40 811945,1-20-658457,0 20 348225,19-1-47884,0 1-118383,-19 0 130351,19-1-55751,2-18-21862,-22-2 70891,1 1-105119,-20 1 129097,0-2-126322,-1-19 96782,-19 0-69179,0 0 69470</inkml:trace>
  <inkml:trace contextRef="#ctx0" brushRef="#br1">16674 10750 16495,'-59'40'288,"19"-20"-3424,-1 0 18881,-18 19-63980,19 21 148482,-19-20-248252,19 19 305103,21-18-275065,-1-2 178824,20 1-87644,0-20 57215</inkml:trace>
  <inkml:trace contextRef="#ctx0" brushRef="#br1">17210 10770 12043,'-20'0'3043,"20"-20"-35171,-20 20 185467,20 0-589214,0 20 1253332,20-20-1874176,0 40 2008897,0-20-1540510,-1 19 827461,21 1-308946,1 0 116767,18-1-120149,-19 1 163027,19-20-167214,0 20 117479,-19-20-39667,0 0-21268,-1 0 34625,-19 0-3479,0-20-47217,1 0 96129,-21 0-134571,0 0 156362,-21-20-153267</inkml:trace>
  <inkml:trace contextRef="#ctx0" brushRef="#br1">17745 10691 8584,'0'0'6374,"-18"0"-75624,-3 0 411021,-19 20-1352403,-19-1 2997106,19 21-4703490,-19 20 5340384,-1-1-4391837,1 1 2571935,0 19-1051548,18-19 351307,21 0-221261,0-20 245298,1-1-224748,19 1 144231,-20-20-50742</inkml:trace>
  <inkml:trace contextRef="#ctx0" brushRef="#br3">6113 7730 4131,'0'0'3075,"0"0"-35266,0 0 183662,0 0-571983,0 19 1178409,0 1-1672135,0 0 1638844,0 0-1066015,0 0 402601,0 19-47563,0-19-7714,0 20-22006,0 0 25986,0-21-21573,0 22 44838</inkml:trace>
  <inkml:trace contextRef="#ctx0" brushRef="#br3">6113 8226 2434,'0'40'2274,"0"-40"-25911,0 20 134105,0 0-415714,0-20 856004,0 20-1225149,0-1 1232812</inkml:trace>
  <inkml:trace contextRef="#ctx0" brushRef="#br3">6152 8763 10185,'-19'40'32,"-1"-21"-4676</inkml:trace>
  <inkml:trace contextRef="#ctx0" brushRef="#br3">6133 9081 7014,'-20'40'1922,"20"-21"-25402,0 1 150039</inkml:trace>
  <inkml:trace contextRef="#ctx0" brushRef="#br3">6152 9498 1601</inkml:trace>
  <inkml:trace contextRef="#ctx0" brushRef="#br3">6192 9856 13324,'-40'20'513,"40"-1"-7053,0-19 42732,-19 21-153930</inkml:trace>
  <inkml:trace contextRef="#ctx0" brushRef="#br3">6152 10015 7431,'-19'40'-1314,"19"-21"13046,0 1-55694,0-20 128235,0 21-150526</inkml:trace>
  <inkml:trace contextRef="#ctx0" brushRef="#br3">5894 9975 11915,'0'-20'704,"0"20"-8768,0 0 50368,0 0-176704,21 0 422336,-21 0-725760,20 0 920800,-2 0-868223,-18 20 596660,0 0-273533,20 0 49401,-20 0 36101,0 0-27890,0 19-11248,21 1 45939,-21 0-72491,0 0 88300,20-1-77496,0-19 37295,-1 0 7843,1 0-33698,0 0 40260,0 0-40923,0-20 40899,-1 0-33688,1 0 15779,-20-20 3077,40 0-14013,-20 0 30218,1-20-74016,17 1 138007,-18-1-182697,21 0 182656,-23 0-153142,3 1 122306,-1 19-96337,-20 0 54676</inkml:trace>
  <inkml:trace contextRef="#ctx0" brushRef="#br3">7601 7670 15150,'-38'40'-128,"38"-1"1312,0 1-6273,0 0 18923,0 19-42007,0-19 76547,18 19-121848</inkml:trace>
  <inkml:trace contextRef="#ctx0" brushRef="#br3">7662 8445 12171,'0'60'-288,"0"-41"3039,0-19-13940,0 20 34942,0 0-47430,0 0 19938</inkml:trace>
  <inkml:trace contextRef="#ctx0" brushRef="#br3">7662 8941 800,'0'21'3652,"0"-2"-44945,0 1 251154</inkml:trace>
  <inkml:trace contextRef="#ctx0" brushRef="#br3">7680 9121 3651,'0'19'2178,"-18"-19"-26008,18 0 142084,0 20-469592,0 0 1044732</inkml:trace>
  <inkml:trace contextRef="#ctx0" brushRef="#br3">7563 9439 960,'0'39'801,"0"0"-8907,18-18 45687,-18-1-143813,20 0 312106,-20-20-498767,20 20 614357</inkml:trace>
  <inkml:trace contextRef="#ctx0" brushRef="#br3">7601 9717 8039,'0'40'-256,"0"-21"3008,0-19-15968,0 20 50144,0 0-101760,0-20 134400,0 20-103009,20-20 13258,-20 20 65170</inkml:trace>
  <inkml:trace contextRef="#ctx0" brushRef="#br3">7621 9975 3331,'0'40'6534,"0"0"-76486,-20-21 409429,20 1-1324207,0 20 2877817,0-20-4414872,0 0 4874764,0-1-3854706,20-19 2095940,-20 21-675043,0-1 11948</inkml:trace>
  <inkml:trace contextRef="#ctx0" brushRef="#br3">7443 10055 14349,'-20'0'993,"20"0"-12204,0 0 68994,20 0-236732,0 19 546896,-1 1-889699,1 20 1030130,0 0-826226,0-21 404866,19 22-33989,-19-22-141050,0 1 157592,1 20-107784,-1-40 54867,-20 20-32121,18-20 39850,3 0-48105,-21-20 30950,20-20 11299,0 20-69718,0-40 143136,-1 21-218857,1-21 257206,20 21-225365,-20-21 135537,0 20-24421</inkml:trace>
  <inkml:trace contextRef="#ctx0" brushRef="#br3">9150 7591 12267,'0'0'865,"0"0"-9900,0 0 51362,0 0-159036,0 19 325135,0 21-457368,0 20 445340,0 19-290393,0 0 110072</inkml:trace>
  <inkml:trace contextRef="#ctx0" brushRef="#br3">9209 8425 4964,'0'39'5830,"0"-39"-71049,0 21 392499</inkml:trace>
  <inkml:trace contextRef="#ctx0" brushRef="#br3">9229 8862 12171,'0'79'897,"0"-39"-12173,0 0 73291,20-20-258332,-20 20 584184</inkml:trace>
  <inkml:trace contextRef="#ctx0" brushRef="#br3">9209 9299 4452,'0'60'6758,"0"-40"-80872,0 19 443757,0-18-1476436,0-2 3316988,0 1-5298380,0 0 6160534,0-1-5228766,20 2 3165833,-20-1-1254886</inkml:trace>
  <inkml:trace contextRef="#ctx0" brushRef="#br3">9229 9757 13324,'0'39'1730,"-20"-19"-20568,20-20 113093,0 20-381379,-19 0 880724,19-20-1468554,0 20 1805834,0-1-1621326,0 2 988106,0-2-271716,0 21-199752</inkml:trace>
  <inkml:trace contextRef="#ctx0" brushRef="#br3">9110 10074 2306,'20'0'3075,"-20"0"-34754,20 20 177998,-20-20-543727,20 21 1094762,-20-2-1509940,20 1 1426474,-20-20-886973,0 20 339252,0-20-120980,0 19 152228</inkml:trace>
  <inkml:trace contextRef="#ctx0" brushRef="#br3">8932 10035 16783,'0'20'-576,"0"-1"5823,20 1-24948,0 20 55326,0-20-50851,-1 19-56315,21 2 251290,-20-2-395064,19-19 367015,1 20-209991,-20-20 59416,0-1 17030,19-19-43717,-19 0 60068,0-19-77161,19-21 86410,2 0-85208,-21 1 85063,0-2-86407,-2-18 72200,3-1-50061,-21 1 61597,20-1-121149</inkml:trace>
  <inkml:trace contextRef="#ctx0" brushRef="#br3">10600 4987 13773,'20'20'1057,"-20"0"-12652,18 0 69442,-18 40-231196,0-1 520335,0 1-835385,0 20 984837,0-2-862043</inkml:trace>
  <inkml:trace contextRef="#ctx0" brushRef="#br3">10600 6239 64</inkml:trace>
  <inkml:trace contextRef="#ctx0" brushRef="#br3">10500 6656 9577,'-20'61'1633,"20"-42"-19532,20 21 107010,-20 0-355388,21-20 796141,-21 19-1265256</inkml:trace>
  <inkml:trace contextRef="#ctx0" brushRef="#br3">10559 7213 9929,'0'79'1217,"0"-59"-14668,0 0 81058,0 20-271580,0-21 614287,0 1-987480,0 20 1154235,0-20-981164,0 19 583437,0 2-193984,0-22-54511,0 21 170274,0 0-218537</inkml:trace>
  <inkml:trace contextRef="#ctx0" brushRef="#br3">10559 7730 1121,'0'59'3907,"-20"-39"-43745,20 0 222693,0 19-680945,-18-19 1391795,18 20-2001773,0-20 2074526,0 19-1550810,0 2 802063,0-2-223091,0 1-68535,0-20 163292,0 20-154965,0 0 50342,18-1 149409,-18 1-342548,20 0 387121,-20-1-263003,21-18 104438,-21 18-51795,20-19 91673,0-1-70667,-20 22-121666,0-22 416236,18 1-632341,-18 0 655905,0 20-520224,0-21 316916,-18 21-98031,18-19-85274,0 18 146985,0-19-66157,-20 20-59134</inkml:trace>
  <inkml:trace contextRef="#ctx0" brushRef="#br3">10559 9041 12587,'0'59'2595,"0"-38"-30788,0 18 166726,0-19-544757,0 20 1194967,21-20-1849717,-21 0 2061003</inkml:trace>
  <inkml:trace contextRef="#ctx0" brushRef="#br3">10600 9418 9352,'0'0'1602,"0"21"-19032,0-21 104005,0 19-346532,0 1 785919,0-20-1282372</inkml:trace>
  <inkml:trace contextRef="#ctx0" brushRef="#br3">10638 9737 9480,'0'59'65,"21"-39"-812,-21 0 4738,0 0-17180,0 0 43407,20-1-81625,-20 21 121928,0-20-160570,0 0 210923,0 0-278570,0 0 325966,0 0-299526,0 0 202748,0-1-105941,0 1 73325,20-20-106818,-20 0 163603</inkml:trace>
  <inkml:trace contextRef="#ctx0" brushRef="#br3">10361 9697 11755,'20'40'384,"0"-1"-4576,0 1 24992,-1 0-82432,1 20 181889,0-21-280556,21 1 306467,-23 20-234472,2-21 118866,21 1-23680,-21 0-43858,19-21 99976,-19 2-133636,0-1 132377,19-20-116399,1-20 106847,0-1-95095,-1-18 71753,1-21-54545,19 21 67760,-18-21-118286,-3 20 204432,3 1-325240,-21 18 456616,-20 2-532125,0 19 485689,0 0-318939</inkml:trace>
  <inkml:trace contextRef="#ctx0" brushRef="#br3">10203 12379 7046,'-20'20'897,"-1"-20"-9739,1 20 48888,20-20-152049,0 0 333100,0 0-556170,0-20 745213,20 20-821475,-20 0 744684,21 0-547590,-1 0 322591,-2 0-147911,23 0 37040,-1 0 33094,-1 0-74869,21 0 85275,-1 0-67785,2 0 39957,18 0-17407,0 20-512,0-20 21120,0 0-40704,20 0 46848,0 19-35616,21-19 17632,-1 0-7328,21 21 10944,-2-21-23904,1 20 34784,1 0-31008,-2-1 6048,1-19 33152,-19 21-65728,-1-2 70016,-1-19-42559,1 0 1652,-20 0 31010,1 0-47452,-1 0 51503,-39-19-50040,19 19 50652,-20-21-60024,2 21 78575,-23 0-98140,-17 0 106818,-1-19-97132,0 19 72225,-20 0-45184,0 0 29664,0-20-30752,-20 20 46208,0-20-71168,-1 20 96480,-17-40-109088,-3 20 101408,3-19-77824,17 18 49888,1-18-27072,0-21 10304,20 20 7680,-20-19-32672,20 19 58368,0-19-69312,20-1 56192,-20 20-24416,0-19-15232,20-1 60480,-20 1-114752,20 19 169312,1 0-198976,-21 1 187264,18-1-150336,-18 0 121120,0 20-111521,0 1 104364,0-2-80866,0 2 41820,0-2-1903,-18 21-24840,-3 0 32484,-19 0-24456,1 0 10833,-1 0-2884,-19 0 6942,-21 0-19572,0 0 29567,-19 0-29984,-20 0 28160,-19 0-37217,-2 0 56236,-18 0-66146,-1 0 48188,-20 0-1615,20 0-55176,-20 0 94084,1 0-92712,0 0 51601,18-19 3804,22 19-43362,19-21 53836,-1 21-42529,1-19 26720,20 19-20672,-1 0 27553,21 0-39212,19 0 43106,1 0-34876,39 0 27503,0 0-40312,20 19 74044,0 2-104952,0-2 107151,20 21-74332,-20-19 21058,20 18 27411,-20 1-47347,20 19 31423,-20-19 2576,20 39-24333,-20-19 17532,0-1 6707,0 21-22752,0-20 17293,19-21-3996,-19 21 8652,0-1-40230,0-19 83094,0-20-122761,20 0 171764,-20 0-244945</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00"/>
    </inkml:brush>
  </inkml:definitions>
  <inkml:trace contextRef="#ctx0" brushRef="#br0">10242 8584 3331,'-21'0'1249,"21"0"-14956,0-20 82274,0 20-275355,0 0 625698,0 0-1019786,0-20 1228157,0 20-1114529,0 0 787943,21 0-484217,-21 0 323533,20 0-247562,0 0 168216,-20 0-85155,39 0 37689,-19 0-24095,0 0 16624,20 0-8957,-1 0 13451,21 0-36859,-1 0 73902,20 0-110625,2 0 132480,18 0-137601,19 0 139661,-19 0-155054,21 0 189726,-1 0-233548,0 0 261556,1 0-247106,18 0 182674,1 0-88051,1 20-3073,-2-20 63552,-19 0-83615,21 0 70259,-21 0-41554,-1 20 19202,1-20-20085,-19 0 49081,-1 0-94828,-19 0 131404,-1 0-133529,-20 0 99925,-18 0-56706,-3 0 29650,-38 0-18740,0 0 5962,-18-20 16676</inkml:trace>
  <inkml:trace contextRef="#ctx0" brushRef="#br0">673 6260 5925,'-39'0'96,"39"19"-1152,0-19 7105,0 0-29323,0 0 85846,0 0-176699,20 0 242846,-1 0-186335,1 0-10561,20-19 221828,19 19-311794,-18 0 285265,17 0-225011,3 0 159128,18-21-77290,20 21-921,21 0 49137,-1 0-75264,-1 0 102397,62-20-135662,18 1 155949,21 19-138336,18-21 85619,-39 21-37809,-19 0 27541,-40 0-37735,-20 0 31804,-19 0-12526,-1 0 16467,-20 0-57891,-19 0 111020,-21 0-147651,-19 21 168488,1-21-191191,-21 0 219029,0 0-228893,0-21 188352,-21 21-78996</inkml:trace>
  <inkml:trace contextRef="#ctx0" brushRef="#br0">5736 6895 1249,'-20'0'1954,"20"0"-23545,-20 0 130866,20-20-445107,0 20 1036522,-20 0-1751769,20 0 2220809,0-20-2148831,0 20 1592708,-20 0-892599,20 0 363079,0 0-94698,0 0 3774,0 0 13371,20 0 2684,-20 20-49281,20-20 106692,0 20-138862,0-20 143042,-1 20-160949,21 20 222275,0-21-297864,19 21 320533,-18-20-244001,18 20 85559,0 0 82694,1-21-193671,-21 21 240390,21-20-264011,-19 0 286814,-23 0-263694,2 0 107757,0-20 217438,1 0-617363,-21 0 901169,0 19-929749,0-19 725542,0 0-427503,-21-19 168063,1 19-11531,20-20-35125</inkml:trace>
  <inkml:trace contextRef="#ctx0" brushRef="#br0">6291 6796 11402,'-20'0'1570,"2"0"-20186,-3 0 120125,1 20-437960,0 19 1090007,-20 1-1948797,1 20 2553832,-1-1-2434614,-19 20 1597054,18-18-566424,3 18-108298,-3-40 286679,21 21-177801,0-40 43132,1 19-39511,19-19 200110,0 0-435615,0-20 596074,0 0-594579</inkml:trace>
  <inkml:trace contextRef="#ctx0" brushRef="#br0">7225 6895 3843,'0'0'2691,"-21"0"-32101,21-20 174995,0 20-576259,0 0 1276758,0 0-2007817,0 0 2309493,0 0-1985552,21 20 1309495,-1 0-687150,39 0 295224,-19 19-125331,19 21 145199,-19-20-276596,19 19 374370,2-19-356222,-23 0 280937,23 0-241011,-22-1 241235,1-19-219471,-20 0 133988,-1 0 5700,-19 0-161498,0-20 283319,0 19-318402,-19-19 245277,19 0-104273</inkml:trace>
  <inkml:trace contextRef="#ctx0" brushRef="#br0">7840 6836 13869,'-20'0'672,"-20"0"-8415,1 39 49043,-1 1-176593,-19 19 439350,-2 21-798611,-18-1 1089820,20 1-1121713,19-21 846130,1 1-407297,-1-20 11438,20-1 224772,20 1-303194,0-20 287203,20-20-244973</inkml:trace>
  <inkml:trace contextRef="#ctx0" brushRef="#br0">8911 6955 6374,'-18'-20'2017,"-2"20"-23946,20 0 129608,0-20-421887,0 20 916038,0 0-1386836,0 0 1476272,0 0-1065478,20 20 435564,-2-20 34501,3 20-210041,19 19 179159,19-19-61209,-19 20-49131,19-1 65635,20-18 35166,-19 19-170861,-1-1 227559,2-19-174353,-22 20 82734,1-21-39891,0 1 60913,-21 0-89062,1-20 62262,0 20 38636,-20-20-189740,0 0 340409,0 0-432568,0 0 432658,0 0-360873</inkml:trace>
  <inkml:trace contextRef="#ctx0" brushRef="#br0">9488 6875 13837,'-60'20'832,"39"-20"-10816,-17 20 65089,18 0-239661,-21 19 600367,-18 21-1073770,19-1 1393868,1 2-1296375,-1-2 808033,1 0-249776,19-19-82732,0 0 151893,20-1-89455,0-19 10413,0-20 36941,0 20-35809,0-20-12525</inkml:trace>
  <inkml:trace contextRef="#ctx0" brushRef="#br0">11849 6895 4964,'-18'0'4645,"-3"0"-57727,21 0 329966,0 0-1148306,0 0 2713918,0 0-4599130,0 0 5748478,21 0-5362257,-3 20 3718228,2 0-1845390,21 0 523421,18 19 139445,1 1-363176,-21-20 340322,41 19-223309,-21 1 167569,0-19-234380,-18 18 330700,18-19-327758,-39 0 211948,20 0-86661,-40-20 53954,20 0-119884,-20 0 199633,0 0-196498,0 0 82948,-20 0 79327</inkml:trace>
  <inkml:trace contextRef="#ctx0" brushRef="#br0">12406 6895 15054,'-20'0'672,"0"0"-8896,20 20 54656,-39 0-206207,19 19 532051,-21 1-987826,3 0 1349059,-3 20-1358306,2-1 996679,-1 1-532585,0-21 237514,1 1-131378,19 0 75402,0-1-14174,20-19 7682,0-20-83604,20 0 181527</inkml:trace>
  <inkml:trace contextRef="#ctx0" brushRef="#br0">13894 6974 7527,'-59'-19'288,"39"19"-3616,0 0 23042,1-20-100217,-1 20 328433,20 0-833479,-20-20 1640776,20 20-2492733,0 0 2895579,0 0-2523763,0 0 1581290,0 0-634012,0 0 87316,20 20 73996,0-20-82665,-1 20 88151,21-1-85186,1 1 17726,-3 20 132567,23-20-323753,-2 19 464810,20-18-471411,-19 19 347347,-1-1-191791,0-19 103332,-19 20-99483,1-21 141368,-3 1-196269,3 0 247399,-41 0-273156,20-20 252742,-20 0-183231,0 0 72540,0 0 68447,-20 0-206529,20-20 284604,-20 20-279232,-21-40 244431</inkml:trace>
  <inkml:trace contextRef="#ctx0" brushRef="#br0">14390 6836 9833,'-38'19'1089,"17"-19"-14061,1 40 85616,-19 0-326838,-1 19 874862,-19 1-1733043,-1 0 2601263,21 19-2961915,-21-19 2498433,21-21-1451737,19 1 437523,-1 0 114933,21-1-237058,0-19 180185,0 0-105202</inkml:trace>
  <inkml:trace contextRef="#ctx0" brushRef="#br1">10142 4113 11434,'0'0'1666,"-20"0"-20217,20 0 112785,0 0-383303,0 0 886792,0 0-1479006,20 0 1838471,0 0-1740469,21 19 1278599,-2 21-746519,21-20 346830,-1 20-86636,1-20-87843,-1 19 171837,20 1-153400,-18 0 92354,-2 0-65881,0-20 75104,-19 20-64315,0-21 4903,-21-19 78731,1 20-146031,-20-20 176812,0 0-183893,0 20 204062,0-20-260580,-20 0 324432,1 0-338973,-21 0 293771</inkml:trace>
  <inkml:trace contextRef="#ctx0" brushRef="#br1">10758 4132 5637,'0'-19'8552,"-20"19"-110888,20 0 663889,-19 0-2430108,-1 19 6067257,-20 2-10907240,1 18 14511022,-22 21-14427657,23 0 10645780,-23-1-5644483,22 1 1956349,-1-1-303590,0 1-25688,20-20-93778,1-21 215730,19 21-225705,0-20 147361,0 0-36753</inkml:trace>
  <inkml:trace contextRef="#ctx0" brushRef="#br1">13001 4153 8263,'-20'0'5125,"20"0"-65087,0 0 381357,0 0-1365510,0 0 3335805,0 0-5876458,20 19 7691249,0 1-7591701,21 0 5684358,-3 20-3248129,23-1 1475868,-2-18-638185,0 19 345882,1-1-186983,-1-19 7296,-19 0 158841,-1 0-231347,1 0 184035,-19-20-73932,-1 19-14404,-20-19 44923,0 0-39969,0 0 35053,-20-19-47451</inkml:trace>
  <inkml:trace contextRef="#ctx0" brushRef="#br1">13517 4172 13356,'0'0'1409,"-20"0"-17868,0 0 105154,2 20-381148,-23 0 952207,1 20-1737977,-19-1 2395848,0 22-2542841,19-2 2103646,-19 1-1382205,39-21 769723,0-19-432561,-1 0 283504,21 0-171682,0 0 41817</inkml:trace>
  <inkml:trace contextRef="#ctx0" brushRef="#br1">14947 4113 15214,'-20'19'1089,"0"-19"-12940,20 0 70338,0 0-231740,20 21 518222,20-2-839307,-1 1 1036526,1 20-1027579,19 0 847537,22-21-554244,-23 21 203000,3 0 89563,-2 0-192355,0-20 98888,-19 0 63566,0 0-168374,-1-1 178307,-19 1-116219,-20-20 10099,0 0 111728,0 0-201970,-20 0 210676</inkml:trace>
  <inkml:trace contextRef="#ctx0" brushRef="#br1">15582 4113 15150,'-20'0'897,"0"0"-11501,-19 19 68879,-1 2-255978,0 18 660684,-19 21-1253334,-20 0 1797716,18-1-1964738,2 1 1610934,-1-20-930144,21-1 281578,19 1 116161,0-20-285705,20 0 341664,20-1-336823</inkml:trace>
  <inkml:trace contextRef="#ctx0" brushRef="#br1">16277 4113 10890,'-79'0'1665,"59"0"-21100,0 0 124194,-1 0-450395,3 0 1124706,18 0-2043819,-20 0 2776555,20 0-2837179,0 19 2143878,20-19-1129972,-2 21 336002,3-2 45176,19 1-175243,-1 20 243005,21-20-270226,-21 19 206030,21 1-70236,19 0-50263,-20 0 93176,-18-20-64097,18 20 3697,-39-21 55141,20-19-97960,-20 20 125410,-20-20-149226,0 0 173375,0 0-174573,0 0 123343</inkml:trace>
  <inkml:trace contextRef="#ctx0" brushRef="#br1">16674 4073 17008,'-59'20'160,"-1"19"-959,21 1-1036,-42 20 28545,22-1-131439,0 2 337824,19-2-569262,0 1 662414,21-21-537705,19 1 296810,0 0-98519,19-21 2258</inkml:trace>
  <inkml:trace contextRef="#ctx0" brushRef="#br1">17269 4073 11627,'-20'0'1537,"1"0"-18892,-1 0 107779,20 0-379753,0 0 928638,0 0-1680996,0 0 2348002,0 20-2604236,20-20 2336057,-1 20-1701520,1 20 974305,21-21-365534,17 21-31008,-17 0 212635,38-1-248215,-20-18 241542,1 19-251371,19-21 257253,-20 21-223820,-18-20 169627,-1-20-152507,-1 20 205486,-39-20-299218,20 0 360444,-20 0-328128,0 0 200193,-20-20-23737,1 0-156351</inkml:trace>
  <inkml:trace contextRef="#ctx0" brushRef="#br1">17905 4033 15502,'-20'-20'801,"20"20"-9997,-20 0 58063,1 0-208778,-21 20 521484,-1 1-960886,-18 18 1347956,-20 40-1451521,-1 1 1172330,1-1-641375,0 1 116314,20-1 224047,18-19-365424,21-20 370691,0 0-290221,20-21 166761,20 1-48726,0 0-37373</inkml:trace>
  <inkml:trace contextRef="#ctx0" brushRef="#br0">2043 7173 4260,'-60'0'1825,"41"0"-21611,-21 0 116918,20 0-381658,0 0 835155,1 0-1283722,-1 0 1403216,0 0-1060543,20 0 480096,-20 0-9483,20-19-201912,0 19 231725,0 0-199440,0 0 155567,20 0-106232,0 0 49339,0 0 24847,19 0-122158,21 0 221226,-1 0-279151,40 0 262349,1 0-171073,-21 0 45376,1 0 52192,-1 0-76352,-20 0 32831,2 0 29485,-2 0-62671,-19 0 55563,-21 0-29529,1-21 8196,-20 21 1038,0 0-660,0-19-2867,-20 19-4184</inkml:trace>
  <inkml:trace contextRef="#ctx0" brushRef="#br0">2560 6994 5413,'0'0'3747,"20"0"-48615,-20 0 290922,18 0-1062457,-18 0 2639060,21 0-4700358,19 0 6160817,-1 20-5998627,1 0 4332657,0 0-2322767,-1 0 981773,1-20-429900,-20 19 256486,1 2-156183,-3-2 86045,2 2-82717,-20-21 123332,0 19-137467,-20-19 84222,2 20 15315,-23 0-118864,1 0 201066,-19 0-237896,19-1 201375,-19 1-106059,-2 0 14154</inkml:trace>
  <inkml:trace contextRef="#ctx0" brushRef="#br1">1766 4391 3010,'-40'20'2275,"40"-20"-30152,0 0 184823,0 0-693512,0 0 1776865,20 0-3283705,-20 0 4511987,20 0-4695210,-2 0 3754819,3 0-2347175,19 0 1161204,-1 0-437416,41 0 116810,-1 0-78248,41-20 156192,-1 20-184160,-1-20 121245,1 20-48944,-19 0 40869,-40 0-91417,-1-19 150034,-19 19-176655,-1 0 164178,-19 0-127569</inkml:trace>
  <inkml:trace contextRef="#ctx0" brushRef="#br1">2539 4192 10025,'21'0'1826,"-1"0"-24283,-2 0 149513,3 0-564425,19 20 1458215,-1-20-2726058,1 0 3806564,0 20-4053603,-1 0 3358110,21-20-2234667,-39 20 1270426,17-20-686524,3 19 415719,-21 2-331747,-2-21 326590,-18 19-328446,0 2 320497,0-2-309898,-38 1 291114,17 0-254452,-37 0 199440,17 20-135137,1-21 89309,-19 1-100186,19 20 170929,1-20-250238</inkml:trace>
  <inkml:trace contextRef="#ctx0" brushRef="#br2">9885 7253 4099,'0'0'929,"0"0"-9963,0 0 47863,0-20-136199,0 20 258848,0 0-363579,0 0 437453,0 0-527527,0 0 635420,0 0-678474,0 0 613437,0 0-492095,0 20 358240,0-1-206304,0 1 56483,20 0 32527,-20 0-36393,0 20-5262,0-1 32335,0 1-16116,0 0-31313,0-1 92349,0 1-171865,0 0 277910,19-21-399497,-19 22 533248,0-21-708887,0-20 938025,0 20-1140090,0-20 1177715,0 20-992089,0-20 663108,0 0-310276,0 0-24521</inkml:trace>
  <inkml:trace contextRef="#ctx0" brushRef="#br2">9666 7591 7463,'-20'0'1569,"20"0"-20045,0 0 119120,0 0-436407,0 0 1099388,0-21-2004943,20 2 2698985,-20 19-2654911,21-21 1792927,-21 1-632092,20 1-189760,-2-1 480653,2 0-491525,21 0 478774,-21-20-459020,-1 21 351647,1-1-166664,0-20-8363,0 20 112533,0 0-144163,-1 1 128191,1 19-90513,-20 0 46858,0-20 7289,0 20-84556,0 20 177548,20-20-263993,-20 19 337557,0 1-400673,20 0 428485,0 0-380837,-1 20 259745,1-40-123061,0 19 30361,0 1 1140,1-20 18059,-3 20-78253,2-20 161231</inkml:trace>
  <inkml:trace contextRef="#ctx0" brushRef="#br2">9905 7332 800,'0'-20'1730,"0"20"-20056,-20-20 105861,20 20-336133,0 0 714763,0 0-1072802,0 0 1168161,0 0-935164,0 0 552176,0 0-240803,0-20 89561,0 20-67128,0 0 100820,0 20-123988,0-20 104618,0 20-52938,-20 20 3333,20-1 12881,0 1 6961,0 0-34201,0-1 43908,0 21-41376,0-20 34300,0 0-2088,0 20-72741,0-21 159502,0 1-202711,0 0 189716,0-1-171333,0 1 207121,20-20-302226,-20 0 409458,0 0-482050,0-20 502420,0 0-464812,0 0 361469,0 0-199426,0 0 13706,0-20 149189</inkml:trace>
  <inkml:trace contextRef="#ctx0" brushRef="#br2">19116 3378 5541,'20'-20'480,"-20"20"-5247,0-20 26261,0 20-80747,0 0 174482,0-20-289167,0 20 384882,0 0-401982,0-20 289678,0 20-90599,0 0-42433,0 20 5034,20-20 122428,-20 40-180829,0-20 123767,0 39-38078,0-19 21798,0 19-88410,0 1 173636,0-1-212547,0 1 193182,0-20-138228,0 20 72607,0 0-22880,0-21 12608,0 21-35680,0-21 49920,0 2-11360,0-2-86176,-20 0 202464,20 1-275904,0-20 264576,-20 20-175936,20-20 59456,0 0 31648,0-20-72320,0 19 69056,0-19-45248,0 0 23392,0 0-13600,0 0 17728,0 0-41536,0 21 92480,0-21-165120,0 0 240416,0 0-299520,0 0 326976,0 0-306176,0 0 231296,0 0-124799,0 0 28403,0 0 26190,0 0-31902,0 0-3157,0 0 67801,0 0-146828,20 0 215404,-20 0-245369,0 0 223093,20 0-159842,-20 0 82290,19 0-14195,-19 0-32481,20 19 54368,0-19-51584,0 0 27328,0 0 9920,-1 0-47840,-19 0 76960,20 0-93568,0 0 93600,0-19-70688,0 19 27424,-1 0 18368,1 0-48992,-20-21 65696,20 21-83200,-20 0 104768,21-19-109824,-1 19 73600,-20 0 320,38 0-74912,-17 0 111904,19 0-102816,-1 0 66528,1 0-29536,0 0 14848,-1 0-34208,1 0 75712,-1 0-105312,1 0 94400,1 0-47840,18 19-800,-19-19 22496,19 0-17440,0 21 5824,-19-21 96,19 0-7072,1 19 24960,-1-19-50304,-18 0 71136,18 21-80288,1-21 77408,-21 19-64064,21-19 44096,-1 20-25760,2-20 17920,18 0-22880,-20 20 32448,1-20-32064,19 0 13728,0 0 13760,-18 20-32448,-2-20 34528,20 0-29504,-19 0 31200,19 20-41120,-20-20 45760,20 20-29568,2-20-9120,-2 0 54528,-20 0-84864,20 19 86944,22-19-63680,-22 0 32416,0 0-14144,0 0 18752,-19 0-39520,19 0 62080,0 0-76480,0 20 81601,-18-20-82349,18 0 82862,0 0-80606,20 0 69771,-20 0-52039,21 0 38356,19 0-36244,-40 0 40423,2 0-40267,-2 0 33118,-20 0-26766,-19 0 29805,19 0-40001,1 0 41056,19 0-12641,0 0-51635,-18 20 132562,18-20-191522,-20 0 193557,1-20-133497,-1 20 44012,-18 0 26740,-3 0-51559,3 0 40651,-21 0-24605,-20 0 22977,18-20-25631,-18 20 1923,21 0 66539,-1 0-157639,-20 0 219348,20 0-217172,0-19 167687,-1 19-116779,-19-20 90078,20 20-76302,-20-20 54765,0 0-23490,20 0-5075,-20-19 27730,0 18-58434,0-19 106709,20 1-153337,-20-1 158091,20 0-94751,-20 0-21941,19-19 138601,-19 19-192777,0-19 154901,0-1-51777,0 21-55499,0-21 123225,0 20-153525,0 0 169474,0 20-172274,0-19 140019,0 18-66751,0 2-18944,20-21 80352,-20 21-102304,0-2 92800,0 21-70688,0-20 53984,0 1-50336,0 19 56288,0-20-63456,0 20 60384,-20 0-35424,20 0-12960,-19 0 72800,-1 0-126400,0 0 155200,0 0-145568,-19 0 102720,-1 0-50752,-19 0 9536,-2 0 19008,2 0-38848,-1-20 48512,-19 20-46528,-20 0 37568,-1 0-28192,1-20 20480,-20 20-12384,-19 0 4256,-22-20-2496,22 20 12064,-1-20-27488,19 20 39072,1-19-45792,0 19 52800,19-20-58688,-18 20 55264,-1 0-39168,0 0 16224,-21-20 4576,21 20-15808,1 0 13312,-1 0 64,-21 0-14144,21 0 20800,1 0-22687,-22 0 27283,21 0-31314,-21 0 17442,23 20 23852,-3-20-69332,1 0 76770,-21 0-33938,21 0-21646,-19 0 46382,19 0-40206,-21 20 35774,22-20-48107,19 0 53159,0 19-16468,-2-19-65900,42 0 158423,0 0-216316,-1 0 216432,21 0-158984</inkml:trace>
  <inkml:trace contextRef="#ctx0" brushRef="#br2">22213 6656 928,'-20'0'1538,"20"0"-18200,-20 0 98563,20 0-323083,0 0 714352,-20 0-1123923,20 0 1294457,0 0-1108651,0 0 715974,0 0-358035,0 0 140308,0 0-23612,20 0-40083,0 0 44649,0 0 17666,-1 0-106494,21 0 163625,0 0-166773,-1 0 129917,22 0-70429,-23 0-429,3 0 66985,-2 0-109795,1 0 114219,-20 0-71335,19-19-17785</inkml:trace>
  <inkml:trace contextRef="#ctx0" brushRef="#br2">23623 6736 6277,'0'20'1794,"0"-20"-22425,-21 0 130129,21 0-465414,0 0 1147738,21 0-2064098,-1 0 2780302,18 0-2814558,3 0 2091255,-2-20-1070929,1 20 350174,0 0-145808,-1 0 223945,1 0-271605,19 0 200037,-19 0-97746,-1 0 49333,1 0-66403,-19 0 111866</inkml:trace>
  <inkml:trace contextRef="#ctx0" brushRef="#br0">19810 7312 672,'0'-20'1890,"0"20"-22616,20 0 124068,-20 0-413017,0-20 931243,0 20-1505343,0 0 1808322,-20-19-1668381,20 19 1243713,0 0-820188,0-20 534044,0 20-360061,-20 0 257121,1 0-219612,-1 0 230754,0 0-247243,-20 20 238213,1-1-206096,19 1 161468,-20 0-101890,1 0 29132,19 20 31327,0-1-48128,-1 1 15680,3 0 43680,18-1-101472,0 1 136160,18 0-134656,3 0 97856,19-20-44864,-1 20 2560,1-20 10945,0-1 6291,19 1-39026,0-20 56802,2 0-31637,-3 0-32071,3-20 93780,-2 1-117652,-19-1 112519,-1 0-117451,1-20 150175,-1 0-184987,-39 0 185147,20 0-144670,-20 1 90910,-20-21-52920,1 20 33353,-21 1-11291,0-1-24190,1 0 46804,-21 21-22877,21-1-16371,-2 0-38642,21 20 269955,2 20-608462,-2-20 855794</inkml:trace>
  <inkml:trace contextRef="#ctx0" brushRef="#br0">20604 7690 7623,'0'0'1986,"0"0"-25658,0 0 153693,0 0-565224,0 0 1423000,0 0-2585354,0 0 3476534,-19 20-3491763,19-20 2633276,-20 20-1555729,-20 19 871980,20-19-600979,-19 0 406757,-1 0-134935,20 19-102003,-19-19 200482,19 0-184529,0 0 108488,20-20-6522</inkml:trace>
  <inkml:trace contextRef="#ctx0" brushRef="#br0">21181 7332 5797,'-20'-20'1569,"20"20"-17994,0-20 93257,0 20-287085,0 0 578626,-21 0-788462,21 0 711220,0 20-367780,21 0 5361,-21 0 197053,0 19-296360,20 1 418961,-20 0-554348,20 19 588389,-20-19-474974,0 19 295643,0-38-158217,0 19 95417,19 0-76297,-19-21 72728,20 1-84894,-20 0 116444,0 0-151650,0-20 168585,20 0-166992</inkml:trace>
  <inkml:trace contextRef="#ctx0" brushRef="#br0">21537 7769 9096,'20'20'3011,"-20"-20"-39143,0 20 235595,0 0-869126,-20-20 2190499,0 20-3973362,2-1 5308407,18 1-5230614,-21 0 3712269,1 0-1773544,0 0 477119,0 0-50186,1-20 54905</inkml:trace>
  <inkml:trace contextRef="#ctx0" brushRef="#br0">22015 7451 11242,'-20'-20'513,"20"20"-6445,20 0 38255,-20-20-143274,39 20 380844,1 0-763222,-1 20 1189364,21-20-1459265,-1 20 1410537,-19 0-1066898,-1 0 620972,-39 19-264563,20-18 76581,-20 19-44374,0-21 94687,-20 0-113762,1 2 39320,-1-1 63145,-20 20-82682,1-40 2740,-1 20 96491,20-1-143243,0 1 125356,20-20-62183,0 20-22460,0 0 104122,20-20-161985,0 20 185827,20-20-181810,-1 20 171314,1-20-171058,-1 0 173105,1 0-155030,-19 0 102481,17 0-13255</inkml:trace>
  <inkml:trace contextRef="#ctx0" brushRef="#br0">22788 7868 10121,'21'20'128,"-21"0"-1183,0 0 5172,-21-20-16382,1 20 48676,0 0-133745,2-1 294471,-23 2-482360,21-1 581094,20-1-527221,-20 1 390164,20-20-281213,0 20 231733</inkml:trace>
  <inkml:trace contextRef="#ctx0" brushRef="#br0">23226 7510 12395,'38'-19'-128,"3"19"2337,-21 0-17004,19 0 67778,-19 19-163452,0-19 232910,19 20-130476,1-20-197477,-20 21 568535,0-2-711250,-20 2 556030,0-2-271216,0 0 42258,-20 2 66936,0-1-66810,0 20-20422,20-20 153160,0-1-260087,0 1 278406,20 20-199770,0-20 66794,-20 0 64162,20 19-147218,0-19 159763,-1 20-114975,1-20 52128,-20-1-4928,20 2-15328,-40-21 11328,0 20 10592,1-20-41344,-1 19 69119,-20-19-86323,0 0 98289,1 0-118103,-1-19 146814</inkml:trace>
  <inkml:trace contextRef="#ctx0" brushRef="#br0">19810 8286 7238,'0'-20'1538,"0"0"-18969,0 20 108240,0 0-379834,0 0 919993,0 0-1637747,0 20 2227887,0 0-2371453,0 20 1992853,0-1-1308396,0 1 644386,0 19-215387,0-18 43509,0 18-36302,0-19 90846,0 19-131755,0-19 118761,0 0-55656,20 0-21490,-20-20 71770,0-1-65766,0-19-7623</inkml:trace>
  <inkml:trace contextRef="#ctx0" brushRef="#br0">19592 8584 8039,'0'20'4997,"0"-1"-65057,0 2 391142,20 19-1437782,0-1 3603832,0 1-6498896,0 0 8657650,-1-1-8587618,1 1 6271310,0 0-3222078,20 0 988362,-21-21 5735,-19-19-208708,20 0 128850,21 0 3937,-21 0-112914,-2-40 145703,2 21-87688,1-21-11447,-1 20 77940,-20 0-73268,0 0 17926,0 1 23472,0 19 11769,-20 0-128265</inkml:trace>
  <inkml:trace contextRef="#ctx0" brushRef="#br0">19294 9418 7206,'0'-20'705,"20"20"-9005,-20 0 53743,0 0-199146,0 20 513677,0 1-981251,0 18 1446626,0-19-1705535,0 20 1671956,0 0-1419577,0-1 1064288,0-18-681223,0-2 343245,0-19-136493,0 0 85343,0 0-121964,-20 0 160787,20 0-159012,-20-19 98688,1-2 34136,19 2-222165,0 19 390031,0-20-440852,0 20 342376,0-20-165826,0 20 16508,0-20 62593,0-1-98053,19 21 122069,-19-19-137872,20-1 136390</inkml:trace>
  <inkml:trace contextRef="#ctx0" brushRef="#br0">19334 9319 2306,'0'-79'2626,"0"39"-31415,-20 20 171831,20 0-568331,0 20 1267052,-20 0-2010888,20 0 2344921,-20 20-2060525,20 0 1421694,0 20-851324,0 19 527241,0-19-363941,-19 19 239624,19 1-124164,0-1 42471,0 2 477,0-1-37300,0-21 97759,-20 1-169824,20 0 211937,0-21-200877,0-19 153935,0 0-101354,0 0 51788,0-19 12361,20-1-122143,-1-20 295728,21 20-485997,0 0 568993,-1 20-460082,2 0 237719,-1 0-59069,-1 20-30459,1 20 86361,-20-20-99713,-20 0-2978,0 19 204181,-20-19-375974,-20-20 427138,1 20-380427,-22-20 296422,21 0-197607,1 0 100410,-1 0-55668,1-20 97579,39 20-194112,0-20 284928</inkml:trace>
  <inkml:trace contextRef="#ctx0" brushRef="#br0">19632 9717 12748,'-20'20'736,"20"-20"-9984,0 0 62688,0 0-240992,20 0 631936,0 0-1191135,19-20 1655955,-19 0-1715378,20 0 1329314,-20 0-790901,-20 1 419545,0-2-280525,0 2 240985,0 19-189672,-20 0 130304,0 0-112827,0 0 135159,0 19-132210,1 21 60122,19 0 41637,0-20-99969,0 20 92859,0-1-54919,19-19 21109,1 20 4079,0-20-28845,0-20 52097,-20 19-68191,20-19 78963,-20 0-88306,0 0 92386,19-19-87285,-19 19 83706,0-20-103481,0 0 155994,0 0-218327,0 20 243648,20-20-199338,0 0 102227,21 20-8821,-23-19-37373,2 19 46712,1 0-65686,-1 0 116491,-20 19-162357,0 1 144729,0 0-50683,0 0-69149,0 0 144558,0 0-137756,20-1 63549,-20 2 24327,19-2-70683,-19 1 60190,0-20-29267</inkml:trace>
  <inkml:trace contextRef="#ctx0" brushRef="#br0">20168 9776 12459,'0'20'833,"-20"0"-10893,20 0 66158,0 0-247517,0 19 637245,0-18-1194158,0 18 1683676</inkml:trace>
  <inkml:trace contextRef="#ctx0" brushRef="#br0">20207 9657 11851,'-20'-19'-224,"20"19"-2021,0 0 44383,20 19-292301</inkml:trace>
  <inkml:trace contextRef="#ctx0" brushRef="#br0">20466 9776 5124,'-20'20'1410,"0"-20"-18298,-19 20 110204,19 0-407418,-20 0 1028221,19 0-1856767,3 20 2426875,18-21-2228509,0 1 1249401,0 0-85139,39 0-609293,-19-20 680280,20 0-426286,-1 0 168362,-19 0-15874,20-20-65702,-40 0 132037,19 20-206589,-19-20 276671,0 1-321207,0 19 336828,0 0-330283,-19 0 303904,-1 19-259207,0 21 205118,0 0-163689,0 19 155019,20-18-158740,-19 18 134242,19-19-103391,-20-1 121883,20-19-132739,-20 0-15815,20 0 340656,-20-20-643803,-19 0 728082,19 0-583806,-1 0 331206,1-20-93199,0 0-46876,0 0 60312,1-19 4086,19-1-49121</inkml:trace>
  <inkml:trace contextRef="#ctx0" brushRef="#br0">20703 9895 4163,'41'60'4068,"-41"-20"-52820,-21-20 316568,21 20-1159159,-20-21 2891520,2 1-5184186,-3 1 6862355,21-21-6771508,-20 0 4950487,20 0-2599584,0-21 875696,20 1-66991,1-19-142695,-3-1 108318,2 20-40893,21-20 40418,-21 21-97210,19 19 130027,-19 0-82437,0 0-31956,0 19 144940,-20 21-162515,0 20 21814,0-21 245644,-20 21-514545,20-20 635027,-20 0-534087,20-1 298349,-20 1-136481</inkml:trace>
  <inkml:trace contextRef="#ctx0" brushRef="#br0">21260 8326 4131,'0'0'5349,"0"0"-68127,0-20 400301,0 20-1436485,0 0 3510896,0 0-6166203,0 0 7993126,0 0-7719357,0 20 5520206,20-1-2840849,-20 1 950477,0 20-71892,20 0-206129,-20 0 241780,19-1-185988,1 21 118903,0 0-89398,0-1 91091,19 1-92667,1-1 81370,-20-19-63623,19 0 46163,-19-20-30479,0-1 18963,1 2-17411,-1-2 25454,-20-19-28627,18 0 13071,-18-19 11179</inkml:trace>
  <inkml:trace contextRef="#ctx0" brushRef="#br0">21260 8803 10249,'0'0'1730,"20"0"-21978,-20 0 129822,20 0-473685,-1 19 1196166,1 1-2218697,0 0 3127022,20 20-3408649,-1-20 2885371,1 20-1876990,-1-21 917432,1 1-346364,1-20 164592,-2 20-179427,-19-20 205555,20-20-165053,-1 0 86401,-19-20-38911,-20 1 52998,0-1-98069,0 0 130101,0 1-138886,0 19 140925,-20 0-141513,0 0 118680,20 20-47600,-19 20-59736</inkml:trace>
  <inkml:trace contextRef="#ctx0" brushRef="#br0">21657 9617 13324,'0'0'1826,"0"-19"-23418,20 19 138781,0 0-503465,19-20 1248100,1 20-2233804,-1 0 2970227,21 0-2969583,-19 0 2228386,-23 0-1234379,23 0 488238,-21 0-139103,0 0 57542</inkml:trace>
  <inkml:trace contextRef="#ctx0" brushRef="#br0">21796 9398 9128,'0'0'1442,"0"20"-18362,0 1 108477,0 18-394120,0-19 983448,0 20-1780747,0 20 2407300,0-20-2460303,0-1 1907412,19 1-1128476,-19 0 530523,20-1-221739,0-19 79390,0 0 13631,0-20-83315</inkml:trace>
  <inkml:trace contextRef="#ctx0" brushRef="#br0">22074 9697 12459,'-20'20'-256,"20"-20"3328,0 20-19584,0 0 68641,0-1-158317,20 1 249774,0 0-270078,0-20 193612,-1 0-85652,1 20 22466,20-20 2447,-20-20-50651,-1 0 152156,1 20-280460,-20-20 381577,0 1-409587,20 19 359783,-20-20-273226,0 40 196662,-20-1-142932,20 1 81364,0 20 68330,0 0-410934,-20 0 940397,20-1-1408154,0 1 1475903,-19 0-1081010,19-20 519708,-20 19-108174,0-39-91411,20 21 171466,-20-21-189258,0 0 159170,-19-21-113302,19 21 86398,0-20-82849,-19 1 92751,19-1-120025,0 0 176583,20 0-253750,0 20 317123</inkml:trace>
  <inkml:trace contextRef="#ctx0" brushRef="#br0">22471 9836 6502,'0'-20'1409,"0"0"-18285,0 40 109422,0-20-398365,0 40 977791,0-20-1686501,0 39 2045336,0-19-1644966,0 20 663324,0-21 208290,0 21-454096,0-20 181876,0-21 165332,0 2-317410,0-21 289441,0 0-189709,0-21 94007,0-18-27662,0 0-72692,0-2 346734,0-18-829675,0 19 1295166,20-19-1424841,19-1 1157442,-19 20-739585,20 0 413124,-20 21-183287,-1-1-52923,1 20 238892,0 20-154061,0-1-261059,-20 1 708949,0 0-833874,-20 20 623701,0-20-337298,-19-1 133072,19 2 36003,0-21-218619,0 0 340933,0 19-316274,1-19 185875,19 0-88198</inkml:trace>
  <inkml:trace contextRef="#ctx0" brushRef="#br0">22730 9895 13837,'18'21'928,"2"-21"-12160,0-21 75042,1 21-290041,-21 0 785903,20-19-1578286,-20 19 2411576,0 0-2819298,0-20 2486035,0 20-1583769,-20 0 648814,-1 0-89990,1 0-94273,0 0 128157,2 0-159836,-3 20 202054,1-1-227411,20 2 220297,0-2-173484,20 1 90715,19 0 4050,1 0-75231,19 0 98624,-18 0-75296,18-20 25375,-19 0 26764,-20 0-62980,0 0 76240</inkml:trace>
  <inkml:trace contextRef="#ctx0" brushRef="#br0">23343 9578 10025,'0'-20'3459,"-18"40"-44839,-2 0 268971,20 20-988005,-20 19 2475190,-1-19-4447587,21 19 5842508,0-19-5557853,0 19 3604808,21-19-1227273,-21 0-285434,20-20 654745,0 0-435807,-20 0 189490,0-20-72212</inkml:trace>
  <inkml:trace contextRef="#ctx0" brushRef="#br0">22033 10452 11723,'-18'-20'1665,"-2"20"-21485,0 0 127758,-21 0-463198,23 20 1141452,-23 0-2017460,21 19 2631043,20 1-2569503,-20 1 1896513,40-2-1072541,0 0 479403,0 2-177096,19-2 61087,2-19-51625,17 0 109366,-17-20-189802,-1 0 234948,19 0-199959,-39-20 85396</inkml:trace>
  <inkml:trace contextRef="#ctx0" brushRef="#br0">22292 10631 8840,'-60'0'1697,"41"0"-21292,-1 20 123234,0-1-436189,20 2 1055580,-20-1-1850375,40 19 2428901,-20-19-2432344,20 0 1867300,19 0-1076000,-19-20 417814,20 0-44634,-20 0-85582,-1 0 88691,1-20-56497,-20 0 24990,0 20 2749,0-40-30913,0 21 65984,0-1-102657,0-1 105852,-20 21-41327,20 0-59880,0 0 108613,0 0-72181,0 21 41343,20-1-102529,-20-1 180925,0 1-133209,20 0-25194,1 0 126761,-21 0-82924,20-20-21826,-20 0 74544,0 0-61758,0 0 29260,18-20 3477,-18 0-45375,0 20 89953,0-20-106567,20 0 65534,1 1 32365,-21 19-135648,20 0 166845,-20 0-92656,0 0-46670,20 19 187000,-20-19-290042,0 20 344758,0 20-361289,0-20 367122,0 0-374184,0-1 353604,0 21-272770,0-20 141171,0-20-1619</inkml:trace>
  <inkml:trace contextRef="#ctx0" brushRef="#br0">22669 10750 11434,'-20'0'737,"20"0"-9677,-20 20 59278,20 0-224669,-19 0 588094,19 0-1120345,0-1 1585878,0 21-1654761,0-20 1201855,0 0-473451,19 0-124024,1 0 391286,0-20-418713,20 0 348919,-19 0-216198,-3 0 43316,22-20 72984,-19 0-66087,-1 20-4550,-2-40 27420,-18 20 44627,0 0-176465,0 1 298776,-18-1-355794,-2 20 349312,-21 0-357101,21 20 457020,2-20-599278,-3 19 621852,21 1-439875,0 0 133001,0 0 209539,21 20-607577,-3-20 1047226,2-1-1331130,21 2 1236641,-21-21-790419,19 19 255092,1-19 133243,-20 0-307447,-1 0 302690,1 0-196941,0-19 109334,0 19-114692,0-21 135605,19 2-26132,1 19-227156,-20 0 473339,19 0-557763,-19 0 455368,21 0-270739,-3 0 139720,-17 0-106097,-1 0 99067,0 0-52559</inkml:trace>
  <inkml:trace contextRef="#ctx0" brushRef="#br0">22392 8365 1217,'-21'-20'8135,"21"20"-104153,0-19 615017,0 19-2217153,0 0 5441734,0 0-9594601,0 19 12486734,21-19-12123940,17 20 8769007,3 20-4673849,18-20 1798539,-19 19-434821,39 2-102591,-19-2 322643,40 1-330087,-21-1 174441,0 1 2214,0-19-92522,-19-2 109463,-1 1-118993,-19 0 148622,-19-20-175748,-21 0 169696,0 0-124479,0-20 56296,0 20 22995</inkml:trace>
  <inkml:trace contextRef="#ctx0" brushRef="#br0">23086 8564 7302,'40'0'129,"-21"0"-204,21 20-6300,1 0 43690,-3-1-135188,3 2 222399,-21-2-133184,-2 2-239876,3-2 717569,-21 21-959615,20-20 843426,-20 20-551130,0-21 290198,-20 1-119132,-19 0 30954,-1 0-21846,-19 0 61513,18-20-102061,1 0 123454,21 20-132174</inkml:trace>
  <inkml:trace contextRef="#ctx0" brushRef="#br0">23742 8386 6950,'-20'0'2883,"20"0"-36678,0 0 215261,0 0-770922,20 0 1875978,-20 0-3262682,39 19 4139418,-19 1-3813217,20 0 2445043,19-1-936352,-19 22 40950,19-2 186413,0 1-110897,-19-20 18742,19 20 17666,-18 0-14767,-1-21-8814,-1 1 36777,-19 0-55746,0 0 62174,0 0-54488,-1-20 23902,-19 0 33131</inkml:trace>
  <inkml:trace contextRef="#ctx0" brushRef="#br0">24297 8623 7238,'0'-19'4389,"20"19"-57057,-20 0 342662,20 0-1258357,-1 0 3150539,1 19-5672161,0 2 7538664,20-2-7460086,-1 2 5457048,2 18-2869866,-21 1 1009192,18-20-176932,3 19-35192,-21 1 28058,-20-20 38369,20 0-109103,-20 0 141233,-20-20-114922,0 19 43752,0-19 36953,-19 0-83978,-22 0 68036,23 0 162,-3 0-72717,1 0 105839,1 21-99766,19-21 93522</inkml:trace>
  <inkml:trace contextRef="#ctx0" brushRef="#br0">19691 8067 8456,'0'0'1377,"0"0"-17229,0 0 99856,0 0-355447,20 0 867578,20 0-1531220,-1 0 1997247,22 0-1911721,-3 0 1268553,3 0-460461</inkml:trace>
  <inkml:trace contextRef="#ctx0" brushRef="#br0">21140 8067 160,'-38'20'11563,"18"-20"-150383,-1 0 902810,21 0-3312522,21 0 8287674,-21 0-14933018,38 0 19948778,3 20-20046297,-1-20 15246518,-1 0-8823531</inkml:trace>
  <inkml:trace contextRef="#ctx0" brushRef="#br0">22193 8127 8359,'0'0'833,"0"0"-9868,20 0 54371,-1 0-186889,1 0 455772,20 0-851946,19 20 1277283,2-20-1550828</inkml:trace>
  <inkml:trace contextRef="#ctx0" brushRef="#br0">23285 8286 13548,'40'0'160,"-22"0"-1727,3 0 9717,-1 0-40747,20 0 140497,-1 0-386595,21 0 811441,-21 20-1269106,1-20 1460615</inkml:trace>
  <inkml:trace contextRef="#ctx0" brushRef="#br0">2242 8564 1153,'-20'20'6181,"20"-20"-79264,0-20 468218,20 20-1685621,20-20 4121544,-1 0-7214723,40 1 9273559,2-22-8812866,-2 2 6120156,40 0-2974249,-20-21 869394,0 0-9243,21 1-158790,-2-1 107997,1 20-22052,-20-20-38113,-20 21 30655,-18-1 47292,-2 20-136801,-39 0 152542,0 20-30953</inkml:trace>
  <inkml:trace contextRef="#ctx0" brushRef="#br0">3353 7928 2530,'-40'0'737,"21"20"-9197,19-20 52814,19 0-183676,1 0 426450,41 0-680727,-2-20 723513,0 0-419213,21 0-70694,-1 0 409827,0 1-441561,0 19 303567,-18-20-188879,-2 20 143903,-39 20-120772,0-1 92322,-40 1-73916,0 20 94436,-19 0-161620,-22 20 241503,3-21-280662,17 21 254271</inkml:trace>
  <inkml:trace contextRef="#ctx0" brushRef="#br0">6192 10711 1985,'0'-20'1442,"0"20"-17305,0 0 95857,0 0-325510,0 0 759644,0-21-1295420,0 21 1675371,0 0-1677990,0 0 1302222,0-19-748398,0 19 252326,-20 0 53787,20 0-174759,0-20 198223,-20 20-204477,20 0 206159,-19 0-165493,-1 0 63894,0 0 61142,0 20-151049,0-20 179070,1 19-160354,-21 2 124536,19-1-88791,-17 19 51590,18-19-5868,-1 20-39797,1-1 51860,20 1 6169,0 0-130293,0 0 260162,20 0-322258,1 20 289523,-1-41-190943,-2 21 72832,23-20 32096,-1 0-103040,19 0 121792,-19-20-79264,-1 0-11136,21-20 116288,-21 0-204927,22-20 264211,-23 1-294290,3-2 293442,-41 1-253781,20-19 170745,-40 19-58028,0-19-45492,-1 19 92008,-38 0-60824,19 1-18035,1-2 84071,-1 22-99130,0 19 75514,1-20-40450,19 20-11023,0 0 90550,20 0-158888</inkml:trace>
  <inkml:trace contextRef="#ctx0" brushRef="#br0">7880 10750 7366,'-20'-20'3107,"0"20"-39622,0-19 233470,0 19-842456,0-20 2080421,1 20-3723910,-1 0 4997635,0-21-5139956,0 21 4112763,-1 0-2573142,3 21 1215695,-23-1-342224,21-1-60833,0 1 130742,-19 20-41263,19 0-63780,0-1 122750,0 1-137844,20 0 127199,0-1-106880,20 1 92224,20 1-91936,-19-2 100321,37-19-101293,-17 0 80430,18-20-33917,0 0-27490,1 0 77895,-1-20-87657,-19-20 50410,1 21 1582,-23-22-23189,2 1 22,-20 1 41413,-20-1-63612,2 0 50028,-23 1-12713,-18 19-20631,19-20 28339,-20 40-14519,21-20 9644,-1 20-42411,40 0 105914,-21 0-156465,42 0 150033</inkml:trace>
  <inkml:trace contextRef="#ctx0" brushRef="#br0">9249 10730 10762,'0'-19'1633,"0"-1"-20460,0 20 118978,-20-21-427004,-19 21 1061935,19 0-1950329,0 0 2756808,-20 0-3091577,21 0 2821598,-21 41-2152605,20-22 1423708,0 21-855133,1 0 473714,19-1-218012,0 21 54261,0-20 18679,39 20-22529,1-21 7602,-1-18-14151,21 18 47097,-1-19-86157,20-20 112377,-18 0-125460,-2-20 134037,-19 0-130948,0 1 94678,-1-22-27265,-19 1-21464,-20 1-13975,-20-1 154885,0 0-351646,-19-19 509428,-1 19-542461,-19 0 427950,-22 1-226175,22 18 38930,-20 2 60521,19-1-55562,21 20-30711,-1 0 151980,20 20-261487</inkml:trace>
  <inkml:trace contextRef="#ctx0" brushRef="#br0">12724 10730 10826,'0'-39'1313,"0"39"-15820,0-21 87458,-21 21-294012,1-19 672334,0 19-1110923,2 0 1381229,-3 0-1339150,-19 0 1054722,20 0-710489,-19 19 435007,-1 2-259200,20-1 159966,1 19-98941,-1 1 45330,0 0 8055,20-1-43357,20 21 35179,19-20 23604,1 0-110361,0-1 186636,39 1-221740,-20-20 206361,2-20-153429,18 20 90531,-20-20-47487,1-20 45954,-1-19-91690,-19 18 160442,-19-18-191634,-3-21 131150,-18 20-6118,0-20-74603,-39 21 32271,-1-1 93714,1 0-201618,-21 21 236753,1-1-204917,-1-1 114822,1 21 32945,18 0-213506,21 21 383523,20-1-514254,20 19 587689</inkml:trace>
  <inkml:trace contextRef="#ctx0" brushRef="#br0">13993 10830 9545,'0'-20'736,"0"0"-9247,0 20 55156,0-20-209085,0 20 567638,0-20-1172886,-18 20 1900027,18 0-2437422,0 0 2472039,-20 0-1969260,-1 0 1222319,-19 20-571616,22 20 142975,-3-1 107094,21 1-223919,0 0 227582,0 0-165756,21 19 102008,17-18-71549,3-2 75019,18-19-93516,20 0 101639,-19 0-86611,19-20 59943,-20-20-39769,2 0 24078,-23 0 8001,3-19-65815,-21-2 123339,-20-18-135365,-20 19 78876,-21-20 36866,-18 1-202192,-20 19 417460,0-19-654444,-1 39 836446,1-20-889824,20 40 811196,-2-20-670277,22 20 553770</inkml:trace>
  <inkml:trace contextRef="#ctx0" brushRef="#br1">10600 10611 768,'0'-19'993,"-20"19"-11211,20 0 57590,0-21-177946,0 21 368435,0 0-539017,-21 0 572323,21 0-445840,0 0 257493,0 0-125073,0 0 94359,0 0-137331,21 0 199782,-21 21-240246,40-2 247643,-22 1-247920,23 0 281844,18 20-346121,1-20 376685,-1 19-329432,-19 1 250716,19-20-221113,2 19 249782,-23-19-268712,3 0 223330,-2 0-134116,1 0 65375,-20 0-54913,-20-20 84540,20 0-111903,-20 20 117221,-20-20-109432,20 0 97475,-20-20-73593</inkml:trace>
  <inkml:trace contextRef="#ctx0" brushRef="#br1">11135 10571 12235,'-19'0'1089,"-1"-20"-14093,-21 40 84911,3-20-315978,-3 40 812045,1 0-1525764,-19 20 2162576,0-1-2348603,-1 1 1959053,21-1-1235280,-21 1 553936,21-21-135757,19 1-21317,20-20 28046,0 20 6844,0-40-13237</inkml:trace>
  <inkml:trace contextRef="#ctx0" brushRef="#br1">13339 10770 5252,'-20'0'6118,"0"0"-79053,0-20 472488,20 20-1730673,-19 0 4337657,19 0-7861358,0 0 10605007,-20 0-10779680,20 0 8238198,0 0-4642489,0 20 1842966,20 0-475609,-1 0 85244,1 19-32847,20 1 16308,-1-20-9755,1 20 42404,1-1-94446,-3 1 106578,3-20-24378,-3 20-159381,3-20 382769,-1 0-542355,-20-20 568382,-20 20-478611,19-20 347857,-19 0-230774,-19 0 128370,19 0-19156,-20-20-96420</inkml:trace>
  <inkml:trace contextRef="#ctx0" brushRef="#br1">13596 10691 12491,'-20'0'1185,"2"-21"-15533,-2 42 94190,-1-1-349245,1 19 880607,-18 1-1585285,17 19 2074327,-19 1-1958233,20 0 1280557,-19 19-520819,19-39 98039,0 0-13799,0 0 31445,20-20-18120,0-1-1007,0-19-9288</inkml:trace>
  <inkml:trace contextRef="#ctx0" brushRef="#br1">15224 10750 10762,'-38'-20'1761,"-3"1"-21643,21 19 123190,20-20-432252,-20 20 1052236,20 0-1901721,0 0 2673629,20 0-3021226,0 39 2780469,0-19-2033166,19 20 1055122,1 19-217715,1-19-187239,18 0 131956,1 0 135242,-21 0-299789,21-1 226426,-21-18-13715,1 18-160957,-1-39 218868,-19 20-212836,-20-20 224954,0 0-264596,0 0 269726,0-20-191377</inkml:trace>
  <inkml:trace contextRef="#ctx0" brushRef="#br1">15621 10691 13580,'-18'39'993,"-3"-19"-12813,-19 20 76687,1 19-281770,-21-19 708077,1 20-1281092,-1 0 1707087,1 0-1680366,18-1 1204511,3-19-609972,17-1 209691</inkml:trace>
  <inkml:trace contextRef="#ctx0" brushRef="#br1">16237 10730 14061,'-39'0'1153,"19"-19"-14348,20 19 82337,0 0-288783,20 19 691616,-20-19-1196046,39 40 1536016,1-20-1470402,0 20 1006682,19-1-396109,0 1-70499,-19 0 248734,19-1-186102,2-18 33889,-22-2 92753,1 1-176010,-20 1 234216,0-2-255419,-1-19 223104,-19 0-165961,0 0 138649</inkml:trace>
  <inkml:trace contextRef="#ctx0" brushRef="#br1">16674 10750 16495,'-59'40'288,"19"-20"-3712,-1 0 22305,-18 19-82861,19 21 212462,-19-20-396734,19 19 553355,21-18-580168,-1-2 453889,20 1-266468,0-20 144859</inkml:trace>
  <inkml:trace contextRef="#ctx0" brushRef="#br1">17210 10770 12043,'-20'0'3043,"20"-20"-38214,-20 20 220638,20 0-774681,0 20 1842546,20-20-3127508,0 40 3883073,0-20-3549407,-1 19 2367971,21 1-1136407,1 0 425713,18-1-236916,-19 1 283176,19-20-330241,0 20 284693,-19-20-157146,0 0 18399,-1 0 55893,-19 0-38104,0-20-43738,1 0 143346,-21 0-230700,0 0 290933,-21-20-309629</inkml:trace>
  <inkml:trace contextRef="#ctx0" brushRef="#br1">17745 10691 8584,'0'0'6374,"-18"0"-81998,-3 0 486645,-19 20-1763424,-19-1 4349509,19 21-7700596,-19 20 10043874,-1-1-9732221,1 1 6963772,0 19-3623483,18-19 1402855,21 0-572568,0-20 466559,1-1-470046,19 1 368979,-20-20-194973</inkml:trace>
  <inkml:trace contextRef="#ctx0" brushRef="#br3">6113 7730 4131,'0'0'3075,"0"0"-38341,0 0 218928,0 0-755645,0 19 1750392,0 1-2850544,0 0 3310979,0 0-2704859,0 0 1468616,0 19-450164,0-19 39849,0 20-14292,0 0 47992,0-21-47559,0 22 66411</inkml:trace>
  <inkml:trace contextRef="#ctx0" brushRef="#br3">6113 8226 2434,'0'40'2274,"0"-40"-28185,0 20 160016,0 0-549819,0-20 1271718,0 20-2081153,0-1 2457961</inkml:trace>
  <inkml:trace contextRef="#ctx0" brushRef="#br3">6152 8763 10185,'-19'40'32,"-1"-21"-4708</inkml:trace>
  <inkml:trace contextRef="#ctx0" brushRef="#br3">6133 9081 7014,'-20'40'1922,"20"-21"-27324,0 1 175441</inkml:trace>
  <inkml:trace contextRef="#ctx0" brushRef="#br3">6152 9498 1601</inkml:trace>
  <inkml:trace contextRef="#ctx0" brushRef="#br3">6192 9856 13324,'-40'20'513,"40"-1"-7566,0-19 49785,-19 21-196662</inkml:trace>
  <inkml:trace contextRef="#ctx0" brushRef="#br3">6152 10015 7431,'-19'40'-1314,"19"-21"14360,0 1-68740,0-20 183929,0 21-278761</inkml:trace>
  <inkml:trace contextRef="#ctx0" brushRef="#br3">5894 9975 11915,'0'-20'704,"0"20"-9472,0 0 59136,0 0-227072,21 0 599040,-21 0-1148096,20 0 1646560,-2 0-1789023,-18 20 1464883,0 0-870193,20 0 322934,-20 0-13300,0 0-63991,0 19 16642,21 1 57187,-21 0-118430,0 0 160791,20-1-165796,0-19 114791,-1 0-29452,1 0-41541,0 0 73958,0 0-81183,0-20 81822,-1 0-74587,1 0 49467,-20-20-12702,40 0-17090,-20 0 44231,1-20-104234,17 1 212023,-18-1-320704,21 0 365353,-23 0-335798,3 1 275448,-1 19-218643,-20 0 151013</inkml:trace>
  <inkml:trace contextRef="#ctx0" brushRef="#br3">7601 7670 15150,'-38'40'-128,"38"-1"1440,0 1-7585,0 0 25196,0 19-60930,0-19 118554,18 19-198395</inkml:trace>
  <inkml:trace contextRef="#ctx0" brushRef="#br3">7662 8445 12171,'0'60'-288,"0"-41"3327,0-19-16979,0 20 48882,0 0-82372,0 0 67368</inkml:trace>
  <inkml:trace contextRef="#ctx0" brushRef="#br3">7662 8941 800,'0'21'3652,"0"-2"-48597,0 1 296099</inkml:trace>
  <inkml:trace contextRef="#ctx0" brushRef="#br3">7680 9121 3651,'0'19'2178,"-18"-19"-28186,18 0 168092,0 20-611676,0 0 1514324</inkml:trace>
  <inkml:trace contextRef="#ctx0" brushRef="#br3">7563 9439 960,'0'39'801,"0"0"-9708,18-18 54594,-18-1-189500,20 0 455919,-20-20-810873,20 20 1113124</inkml:trace>
  <inkml:trace contextRef="#ctx0" brushRef="#br3">7601 9717 8039,'0'40'-256,"0"-21"3264,0-19-18976,0 20 66112,0 0-151904,0-20 236160,0 20-237409,20-20 116267,-20 20 51912</inkml:trace>
  <inkml:trace contextRef="#ctx0" brushRef="#br3">7621 9975 3331,'0'40'6534,"0"0"-83020,-20-21 485915,20 1-1733636,0 20 4202024,0-20-7292689,0 0 9289636,0-1-8729470,20-19 5950646,-20 21-2770983,0-1 686991</inkml:trace>
  <inkml:trace contextRef="#ctx0" brushRef="#br3">7443 10055 14349,'-20'0'993,"20"0"-13197,0 0 81198,20 0-305726,0 19 783628,-1 1-1436595,1 20 1919829,0 0-1856356,0-21 1231092,19 22-438855,-19-22-107061,0 1 298642,1 20-265376,-1-40 162651,-20 20-86988,18-20 71971,3 0-87955,-21-20 79055,20-20-19651,0 20-81017,0-40 212854,-1 21-361993,1-21 476063,20 21-482571,-20-21 360902,0 20-159958</inkml:trace>
  <inkml:trace contextRef="#ctx0" brushRef="#br3">9150 7591 12267,'0'0'865,"0"0"-10765,0 0 61262,0 0-210398,0 19 484171,0 21-782503,0 20 902708,0 19-735733,0 0 400465</inkml:trace>
  <inkml:trace contextRef="#ctx0" brushRef="#br3">9209 8425 4964,'0'39'5830,"0"-39"-76879,0 21 463548</inkml:trace>
  <inkml:trace contextRef="#ctx0" brushRef="#br3">9229 8862 12171,'0'79'897,"0"-39"-13070,0 0 85464,20-20-331623,-20 20 842516</inkml:trace>
  <inkml:trace contextRef="#ctx0" brushRef="#br3">9209 9299 4452,'0'60'6758,"0"-40"-87630,0 19 524629,0-18-1920193,0-2 4793424,0 1-8615368,0 0 11458914,0-1-11389300,20 2 8394599,-20-1-4420719</inkml:trace>
  <inkml:trace contextRef="#ctx0" brushRef="#br3">9229 9757 13324,'0'39'1730,"-20"-19"-22298,20-20 133661,0 20-494472,-19 0 1262103,19-20-2349278,0 20 3274388,0-1-3427160,0 2 2609432,0-2-1259822,0 21 71964</inkml:trace>
  <inkml:trace contextRef="#ctx0" brushRef="#br3">9110 10074 2306,'20'0'3075,"-20"0"-37829,20 20 212752,-20-20-721725,20 21 1638489,-20-2-2604702,20 1 2936414,-20-20-2313447,0 20 1226225,0-20-460232,0 19 273208</inkml:trace>
  <inkml:trace contextRef="#ctx0" brushRef="#br3">8932 10035 16783,'0'20'-576,"0"-1"6399,20 1-30771,0 20 80274,0-20-106177,-1 19-5464,21 2 307605,-20-2-646354,19-19 762079,1 20-577006,-20-20 269407,0-1-42386,19-19-60747,-19 0 103785,0-19-137229,19-21 163571,2 0-171618,-21 1 170271,0-2-171470,-2-18 158607,3-1-122261,-21 1 111658,20-1-182746</inkml:trace>
  <inkml:trace contextRef="#ctx0" brushRef="#br3">10600 4987 13773,'20'20'1057,"-20"0"-13709,18 0 82094,-18 40-300638,0-1 751531,0 1-1355720,0 20 1820222,0-2-1846880</inkml:trace>
  <inkml:trace contextRef="#ctx0" brushRef="#br3">10600 6239 64</inkml:trace>
  <inkml:trace contextRef="#ctx0" brushRef="#br3">10500 6656 9577,'-20'61'1633,"20"-42"-21165,20 21 126542,-20 0-462398,21-20 1151529,-21 19-2061397</inkml:trace>
  <inkml:trace contextRef="#ctx0" brushRef="#br3">10559 7213 9929,'0'79'1217,"0"-59"-15885,0 0 95726,0 20-352638,0-21 885867,0 1-1601767,0 20 2141715,0-20-2135399,0 19 1564601,0 2-777421,0-22 139473,0 21 224785,0 0-388811</inkml:trace>
  <inkml:trace contextRef="#ctx0" brushRef="#br3">10559 7730 1121,'0'59'3907,"-20"-39"-47652,20 0 266438,0 19-903638,-18-19 2072740,18 20-3393568,0-20 4076299,0 19-3625336,0 2 2352873,0-2-1025154,0 1 154556,0-20 231827,0 20-318257,0 0 205307,18-1 99067,-18 1-491957,20 0 729669,-20-1-650124,21-18 367441,-21 18-156233,20-19 143468,0-1-162340,-20 22-50999,0-22 537902,18 1-1048577,-18 0 1288246,0 20-1176129,0-21 837140,-18 21-414947,18-19 12757,0 18 232259,0-19-213142,-20 20 7023</inkml:trace>
  <inkml:trace contextRef="#ctx0" brushRef="#br3">10559 9041 12587,'0'59'2595,"0"-38"-33383,0 18 197514,0-19-711483,0 20 1739724,21-20-3044684,-21 0 3910720</inkml:trace>
  <inkml:trace contextRef="#ctx0" brushRef="#br3">10600 9418 9352,'0'0'1602,"0"21"-20634,0-21 123037,0 19-450537,0 1 1132451,0-20-2068291</inkml:trace>
  <inkml:trace contextRef="#ctx0" brushRef="#br3">10638 9737 9480,'0'59'65,"21"-39"-877,-21 0 5550,0 0-21918,0 0 60587,20-1-125032,-20 21 203553,0-20-282498,0 0 371493,0 0-489493,0 0 604536,0 0-625492,0 0 502274,0-1-308689,0 1 179266,20-20-180143,-20 0 270421</inkml:trace>
  <inkml:trace contextRef="#ctx0" brushRef="#br3">10361 9697 11755,'20'40'384,"0"-1"-4960,0 1 29568,-1 0-107424,1 20 264321,0-21-462445,21 1 587023,-23 20-540939,2-21 353338,21 1-142546,-21 0-20178,19-21 143834,-19 2-233612,0-1 266013,19-20-248776,1-20 223246,0-1-201942,-1-18 166848,1-21-126298,19 21 122305,-18-21-186046,-3 20 322718,3 1-529672,-21 18 781856,-20 2-988741,0 19 1017814,0 0-804628</inkml:trace>
  <inkml:trace contextRef="#ctx0" brushRef="#br3">10203 12379 7046,'-20'20'897,"-1"-20"-10636,1 20 58627,20-20-200937,0 0 485149,0 0-889270,0-20 1301383,20 20-1566688,-20 0 1566159,21 0-1292274,-1 0 870181,-2 0-470502,23 0 184951,-1 0-3946,-1 0-107963,21 0 160144,-1 0-153060,2 0 107742,18 0-57364,0 20 16895,0-20 21632,0 0-61824,20 0 87552,0 19-82464,21-19 53248,-1 0-24960,21 21 18272,-2-21-34848,1 20 58688,1 0-65792,-2-1 37056,1-19 27104,-19 21-98880,-1-2 135744,-1-19-112575,1 0 44211,-20 0 29358,1 0-78462,-1 0 98955,-39-19-101543,19 19 100692,-20-21-110676,2 21 138599,-23 0-176715,-17 0 204958,-1-19-203950,0 19 169357,-20 0-117409,0 0 74848,0-20-60416,-20 20 76960,0-20-117376,-1 20 167648,-17-40-205568,-3 20 210496,3-19-179232,17 18 127712,1-18-76960,0-21 37376,20 20-2624,-20-19-40352,20 19 91040,0-19-127680,20-1 125504,-20 20-80608,0-19 9184,20-1 75712,-20 1-175232,20 19 284064,1 0-368288,-21 1 386240,18-1-337600,-18 0 271456,0 20-232641,0 1 215885,0-2-185230,0 2 122686,0-2-43723,-18 21-22937,-3 0 57324,-19 0-56940,1 0 35289,-1 0-13717,-19 0 9826,-21 0-26514,0 0 49139,-19 0-59551,-20 0 58144,-19 0-65377,-2 0 93453,-18 0-122382,-1 0 114334,-20 0-49803,20 0-53561,-20 0 149260,1 0-186796,0 0 144313,18-19-47797,22 19-47166,19-21 97198,-1 21-96365,1-19 69249,20 19-47392,-1 0 48225,21 0-66765,19 0 82318,1 0-77982,39 0 62379,0 0-67815,20 19 114356,0 2-178996,0-2 212103,20 21-181483,-20-19 95390,20 18 6353,-20 1-74758,20 19 78770,-20-19-28847,20 39-26909,-20-19 41865,0-1-10825,0 21-29459,0-20 40045,19-21-21289,-19 21 12648,0-1-48882,0-19 123324,0-20-205855,20 0 294525,-20 0-416709</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Property name="color" value="#000000"/>
    </inkml:brush>
  </inkml:definitions>
  <inkml:trace contextRef="#ctx0" brushRef="#br0">1388 7451 5541,'-19'0'1217,"19"0"-14764,-20 0 82050,20 0-275452,0 0 618319,0 0-964376,0 0 1037500,0 0-709528,20 0 206254,-1 0 93937,21 0-68557,0 0-58401,-1 0 40967,21 0 107377,-1 0-209761,20 0 185079,0 0-107242,2 0 61847,-2-20-51234,-20 20 47485,-19 0-64990,1 0 136508</inkml:trace>
  <inkml:trace contextRef="#ctx0" brushRef="#br0">6530 11942 2210,'-20'0'961,"0"0"-11404,0 0 61601,20 0-199535,-19 0 429025,19-19-638170,-20 19 658865,20 0-448912,0 0 151662,0 0 71046,0 0-185444,20 0 225111,-1 0-187219,21 0 66572,0 0 71442,39 0-141748,0 0 150149,0 0-178376,41 0 257137,19 0-328069,19 0 339243,2 0-304386,18 0 254461,1 19-194572,-1-19 126612,-18 0-69154,-2 0 34194,-19 19-5043,-1-19-49857,-18 0 148576,-21 21-285632,-39-21 440160,-1 0-578561,-39 20 650636,1-20-610755,-21 0 464550,0 0-277979</inkml:trace>
  <inkml:trace contextRef="#ctx0" brushRef="#br1">4783 7510 7879,'0'0'1601,"0"-19"-19339,0 19 107157,0 0-360077,0 0 816324,-20 0-1311072,20 0 1516515,-21 19-1244123,3 1 667984,-22 20-151025,19 0-106265,1 20 159643,2 0-140356,18-1 117806,0 1-118856,0-21 151422,18 21-187847,2-40 204829,21 20-236294,-3-40 318709,3 20-403838,18-40 393862,-19-1-254452,0 2 46581,19-21 144721,-39 0-271484,1 1 313875,-3-1-262928,-36-20 147656,18 41-45882,-41-21 18931,1 20-46812,1-21 63365,-1 22-40941,1 19 9025,19-19-2813,0-2 17783</inkml:trace>
  <inkml:trace contextRef="#ctx0" brushRef="#br1">4724 6418 9673,'-61'0'384,"23"20"-4800,18 0 27456,-21 0-94880,21 19 220064,0 1-359456,20-20 421376,0 21-354432,0-3 212640,20 2-96704,20-19 48129,1 18-33901,-3-19 9647,23-20 41942,-22 20-118099,1-20 201725,19-20-259357,-39 0 258772,0 0-199614,0 1 120682,-20-21-71905,-20 19 75571,0-17-109232,-20 17 124984,1-19-89527,19 40 11973,-21-20 61265,23 20-80594,-2 0 29924,0 20 64979</inkml:trace>
  <inkml:trace contextRef="#ctx0" brushRef="#br1">6192 8167 13452,'-20'0'513,"0"0"-6509,-19 19 37998,19 2-134910,-20-2 324011,1 21-552423,-2 20 678516,21 0-586644,20-21 314951,0 21-26091,0-21-146146,20 1 184210,21 0-142835,-2-21 75872,1-19-8397,19 21-62001,-19-42 149142,21 2-243860,-3-21 294569,-17 0-246622,-23 1 112227,-18-21 20931,0 0-71574,-38 21 38634,-3-21 20008,3 20-45812,-23 21-7899,2-2 174083,19 2-430294</inkml:trace>
  <inkml:trace contextRef="#ctx0" brushRef="#br1">6172 7292 384,'0'-20'9769,"0"1"-125459,-20-1 743333,1 20-2690398,-1 0 6636424,-20 0-11778937,20 0 15465203,-19 20-15177064,-2-1 11069124,21 1-5826229,2 0 2027851,18 20-314566,0-20-99892,0 19 90305,18-19-38979,23 0-6036,-1 0 63552,-1-20-115980,1 0 126945,19 0-85935,-39-20 21153,20 20 27589,-19-20-38306,-3 0 10144,-18-19 44166,0 19-100514,-18 0 131660,-3-20-126529,-19 20 102893,0 1-94671,1 19 117049,-1 0-145796,1 0 145203,19 19-120968,-21 1 129630</inkml:trace>
  <inkml:trace contextRef="#ctx0" brushRef="#br1">3710 8922 16719,'20'-20'96,"-20"20"-1312,0-20 8256,0 20-31712,0-20 83072,0 20-156736,0-20 217568,-20 20-216864,1 20 129568,19 0 20128,-20 0-165281,20 19 234925,0 1-203982,20 0 109885,19-20-20158,1 20-9287,1-21-38358,18-19 122761,0 21-170208,21-21 145720,-21-21-82966,-19 2 28489,19-1 5569,-39 0-22113,1-20 18568,-21 1 236,-21-1-20501,-19 0 31335,1 20-20325,-21-20-16100,1 21 37533,19 19 18263,-19 0-147113,18 0 260831,21 19-288029</inkml:trace>
  <inkml:trace contextRef="#ctx0" brushRef="#br1">7006 9279 8488,'-99'20'2658,"58"0"-34138,23 20 201884,-22-1-727420,19 2 1780054,21-2-3119918,21 0 4023207,-1 2-3861628,39-1 2771373,-19-21-1509445,19 2 672324,21-21-287979,-21 0 98879,0-21 52815,-18-18-156960,-1 19 164057,-22-21-93431,-18 2 24683,0 0-4405,-38-2 8151,-3 2 144,-17 19-27781,17 0 67611,-18 0-94694</inkml:trace>
  <inkml:trace contextRef="#ctx0" brushRef="#br1">7919 7809 12908,'0'-20'897,"0"20"-11501,0 0 68014,-20 0-245790,-19 0 606347,19 20-1080903,-20 0 1439412,20 19-1464372,20 1 1163687,0 0-752299,0-1 436350,40 2-271726,0-22 203501,-1 1-164929,21 0 127649,-1-20-98828,2-20 97442,-2 0-136924,0 1 216879,1-22-311832,-40 2 377435,-20-21-390828,0 21 372110,-40-1-350701,-19 0 335616,-1 20-328901,-19 1 333089,-1 19-327973,1 0 267382,-1 19-129831</inkml:trace>
  <inkml:trace contextRef="#ctx0" brushRef="#br1">5418 8783 11242,'-40'0'769,"20"20"-9613,0-1 55759,1-19-199402,19 40 492716,-20-20-892887,20 0 1226465,20 19-1294672,-1 1 1041620,21-20-607466,0 0 209668,-1 0 22365,22-20-105994,-23 0 131643,3-20-153527,-1 0 150849,-21-19-84976,1-1-24379,-20 0 108565,0-20-132541,-20 1 123677,1 19-105845,-21 1 51355,20-1 73966,-19 19-247369,-1 2 397586,-1-1-464570</inkml:trace>
  <inkml:trace contextRef="#ctx0" brushRef="#br1">5935 6260 7879,'0'-41'2242,"0"22"-27993,0 19 161649,0-21-572358,0 2 1388091,0-1-2436624,-20 20 3181769,-1 0-3112010,-19 0 2239135,21 20-1101078,-21-1 258059,20 21 116390,0 1-177384,20 18 128013,0-19-79123,20-1 72328,0 1-114048,20 0 181990,-1-20-239636,22-1 254164,-23-19-208742,23 0 117855,-22-39-23772,21 19-44846,-41-20 96994,1 1-136632,-20-21 126409,0 20-43527,-39 0-48199,-1 1 40247,-19 18 102949,-2 2-303919,3 19 452172,-3 0-496920,2 19 457130</inkml:trace>
  <inkml:trace contextRef="#ctx0" brushRef="#br2">8138 4232 12908,'20'20'576,"-20"0"-7039,0-1 40596,20 42-147998,-20-2 385060,0 1-762001,19 19 1184519,-19-20-1462040,20 21 1426534,0-1-1082197,0-18 615925,0-2-238055,-20-19 37764,19 0 16119,-19-1-916,0-19-13672,-19 0-11203</inkml:trace>
  <inkml:trace contextRef="#ctx0" brushRef="#br2">7998 4987 14381,'-18'-19'1345,"36"-1"-17068,2 0 100258,41-20-361020,-2 20 888110,40-19-1568652,-20-1 2017274,20 0-1828924,-20-1 974655,-18 22 114725</inkml:trace>
  <inkml:trace contextRef="#ctx0" brushRef="#br2">9190 5107 14285,'19'19'480,"-19"2"-5823,20-2 33428,-20 22-121726,20-2 317252,21 0-628721,-23 21 972135,2-21-1173016,21 22 1081254,-3-22-728085,-17 1 335637,19 0-123526,0-20 122551,-21 19-194459,-19-39 191566,0 20-65885,-19-20-139755</inkml:trace>
  <inkml:trace contextRef="#ctx0" brushRef="#br2">9209 5564 15726,'-19'0'1410,"38"-20"-18298,21 20 110493,19-20-412041,22 0 1061381,-2 0-1999129,0-19 2837185,-19 19-3070638,-1 20 2522168,-38 0-1531371</inkml:trace>
  <inkml:trace contextRef="#ctx0" brushRef="#br2">7919 6001 16591,'20'20'545,"0"-1"-6829,1 1 39919,-3 20-144554,2-20 362252,21 20-661655,-21 0 896161,19 20-883281,-19-21 575456,20 0-141389,-21-18-160181,21 18 185812</inkml:trace>
  <inkml:trace contextRef="#ctx0" brushRef="#br2">7998 6299 19250,'20'-39'1121,"21"18"-14541,-3 1 87150,23-20-319358,18 1 797292,0-1-1428596,0 20 1882434,-18 0-1837588,-3 0 1337897,-37 20-806129</inkml:trace>
  <inkml:trace contextRef="#ctx0" brushRef="#br2">6787 7789 13676,'-20'0'897,"20"0"-12077,0 20 75438,0 0-288733,20 19 752447,1 1-1400933,-1 20 1896792,0-20-1853318,-2 19 1245915,23-19-475409,-1 0-48222,-21-1 241584,1-18-232671,0-2 125663,0 1 16121</inkml:trace>
  <inkml:trace contextRef="#ctx0" brushRef="#br2">6767 8167 16047,'-39'-20'2498,"39"20"-31737,0 0 185647,21-20-660781,17 0 1590892,41-20-2716162,2 1 3332305,18-21-2871624,1 0 1571977,-1 20-319134</inkml:trace>
  <inkml:trace contextRef="#ctx0" brushRef="#br2">10341 5902 10537,'0'0'1954,"-20"19"-24601,20 1 144081,-19 20-521542,19 0 1306747,0 19-2401104,19-19 3331914,1 19-3515991,0 1 2758701,20-20-1468948,-1 19 327638,-19-38 246974,20 18-294183,-19-19 68297,-21 0 251686</inkml:trace>
  <inkml:trace contextRef="#ctx0" brushRef="#br2">10142 6379 17808,'-20'0'1057,"20"-20"-13452,20 20 79553,21-21-289870,18-18 726131,20 19-1316192,1-20 1755665,19 1-1687755,-19-21 1045425,-22 20-171041,3 0-484124</inkml:trace>
  <inkml:trace contextRef="#ctx0" brushRef="#br2">10063 4411 9961,'20'0'5669,"-20"20"-73985,0 0 446278,21 39-1647573,-3-19 4153419,-18 19-7548674,20 21 10171316,0-20-10281111,21-1 7797542,-23 1-4415389,23 0 1901960,-1-20-728501,-21-1 343985,1-19-158241,-20 0-14194</inkml:trace>
  <inkml:trace contextRef="#ctx0" brushRef="#br2">10122 4948 15022,'-18'-20'2626,"36"0"-33625,22 20 198735,19-20-717485,2 0 1763116,18 1-3105634,20-1 4010257,-20-1-3792327,2 2 2538750,-22-2-1064739,-19 2 121435,-40 19 160775</inkml:trace>
  <inkml:trace contextRef="#ctx0" brushRef="#br2">6609 4868 11210,'20'-60'417,"0"60"-4332,-20-19 20130,19 19-55868,1 19 107535,0 2-168504,0-1 254012,19 19-373689,-19 1 467739,21 19-443230,-21-19 300765,19 20-141455,1 0 20660,-20-21 115840</inkml:trace>
  <inkml:trace contextRef="#ctx0" brushRef="#br2">6787 5266 16111,'21'-20'1793,"-21"20"-23277,40-20 139663,-1 1-512491,21-22 1281274,-1 22-2297298,20-21 3018605,2 20-2900602,-22-20 1971921,20 20-862592</inkml:trace>
  <inkml:trace contextRef="#ctx0" brushRef="#br2">9567 6717 13805,'-20'-40'1537,"20"19"-19340,0 21 112161,0 0-396175,0 0 946945,0 0-1603578,0 21 1944176,20-2-1640677,0 21 859417,0 0-140908,-1 0-157556,21-1 136312,-19 1-51303,17 0-30783,-18-20 164087,1 19-301390,-21-19 311433,0-20-148053</inkml:trace>
  <inkml:trace contextRef="#ctx0" brushRef="#br2">9389 7054 18705,'-40'0'1121,"40"0"-14060,40 0 81730,-22-20-292092,43 0 717166,18-20-1277484,-19 21 1691322,20-21-1660093,-1 0 1154603,-39 20-471547,19 1-46719</inkml:trace>
  <inkml:trace contextRef="#ctx0" brushRef="#br2">10321 7491 12555,'20'-20'2499,"0"20"-31654,-20 0 184925,0 0-659403,20 0 1599351,0 20-2779912,0 19 3546488,-1 1-3334221,-19 0 2276359,20 0-1095010,0 0 380008,0 0-155334,1-1 114157,-21 1-35422,18 0-86560,-18-21 156556,-18 1-117978</inkml:trace>
  <inkml:trace contextRef="#ctx0" brushRef="#br2">10282 7829 8968,'-40'-20'7687,"19"0"-98617,21 0 583368,21 20-2106037,19-39 5173445,19 19-9121753,1-20 11856897,19-1-11478281,0 3 8262094,0-2-4393116,-18-20 1746652</inkml:trace>
  <inkml:trace contextRef="#ctx0" brushRef="#br2">10521 5306 64,'0'39'16687,"0"-19"-216931,0 20 1301714,18 0-4773633,23-1 11934968,-21 21-21478493,18-20 28613358,3 19-28553505,-1-18 21331104,-1-22-11796356,1 20 4764062,-20-19-1471479</inkml:trace>
  <inkml:trace contextRef="#ctx0" brushRef="#br2">10500 5603 18289,'0'0'192,"21"-19"-2560,-3-1 16032,43 0-62496,-23-20 168832,23 0-331232,18 1 476224,-39-2-482657,-1 2 281926</inkml:trace>
  <inkml:trace contextRef="#ctx0" brushRef="#br2">9170 3696 224,'0'59'10185,"0"-19"-130387,0 0 769894,20 0-2775786,-1 19 6815338,1-19-12024534,0-1 15659278,21 21-15187842,-23-20 10882716,23 0-5567516,-1-1 1832913,-1 1-226034,-19-20-92733,0 0-16692,-20-1 140382</inkml:trace>
  <inkml:trace contextRef="#ctx0" brushRef="#br2">9130 4172 15887,'0'-19'1281,"40"-2"-16429,-1 2 97711,21-1-357419,20-19 898713,-1 18-1642661,20 1 2245439,-39-19-2315355,19 39 1775034,-38-20-949014</inkml:trace>
  <inkml:trace contextRef="#ctx0" brushRef="#br2">8794 6557 11883,'0'-20'1409,"0"20"-17420,0 0 100099,0 0-355657,0 0 876733,0 20-1591863,18 0 2194228,2 0-2307022,0 20 1795438,1 0-930122,17 0 193914,-17-1 124104,19 1-123882,-20-20 80520,19 19-133085,-19-19 235818,0 20-310320,0-40 345556,-20 20-371244,0 0 388828</inkml:trace>
  <inkml:trace contextRef="#ctx0" brushRef="#br2">8753 6935 16431,'-20'-20'1025,"20"20"-13229,40-20 79247,-1-20-291658,22 1 734124,-2 19-1326039,20-20 1741153,1 1-1619216,-1 18 948756,-40-19-159116,1 40-268837,-20 0 231483</inkml:trace>
  <inkml:trace contextRef="#ctx0" brushRef="#br1">8197 9021 12940,'-19'0'512,"19"-20"-6752,-20 20 41344,0 0-155103,0 0 395188,-1 20-713919,3 0 921360,-2 0-825010,0 19 463223,-1 1-107365,21 20-33534,0-20 14526,21-1-3595,-1-19 58344,18 0-137105,23 0 212660,-22-20-276988,21-20 302748,-1 0-269844,-19 0 197521,-1-19-116519,1-1 30942,-40 0 73648,0 1-197440,-20-1 309072,-19 0-353309,-1 20 289401,-19-20-143638,-1 21 5640,21 19 57227,-1-21-64766,-1 21 77124,23-19-110796,-2 19 138334</inkml:trace>
  <inkml:trace contextRef="#ctx0" brushRef="#br1">9051 5981 10281,'-20'0'449,"0"0"-5965,20 0 36910,-39 20-140638,19-20 366604,0 39-683956,-1-19 920930,21 20-864466,0 0 489235,21-1-42847,-1-18-177216,0 18 104705,39-18 97139,-19-21-254673,19 0 310806,-19 0-293139,19-21 262716,-19 1-275409,-1 1 331091,-19-21-369646,-20 0 328635,-20 20-184555,2-20-41526,-23 20 279084,1 1-426674,-19-1 415271,0 0-261463,19 20 58903,-19 0 80267</inkml:trace>
  <inkml:trace contextRef="#ctx0" brushRef="#br1">6986 7114 10986,'-20'-21'2530,"1"2"-32665,-1-1 194735,0 20-709293,0 0 1758539,-19 0-3125109,19 0 4073955,0 20-3907305,-1-1 2713075,1 21-1320475,20-19 455293,20 18-167863,1 1 103233,19-1-21687,-1-19-80751,1 0 149102,19-20-174733,1 0 168834,-21 0-130429,22-20 53372,-41 0 54394,18 1-157735,-38-21 206186,0 20-175449,0-19 89467,-38-1 11612,-3 0-102338,1 20 154699,-19-20-126695,19 20 1411,1 20 179510,-1 0-339650,20 0 410922,-1 0-355210</inkml:trace>
  <inkml:trace contextRef="#ctx0" brushRef="#br2">7780 5246 12235,'-19'0'1153,"-1"0"-14252,20 0 80929,0 20-278574,0 20 644500,0-1-1046124,20 21 1198162,-1-20-932953,21 19 428901,0 1-40105,-20-21-84051,39 1 79127,-18 1-101512,-3-2 149878,3-20-157015,-21 1 118438,-2-20-86155,3 21 103431,-1-21-172832</inkml:trace>
  <inkml:trace contextRef="#ctx0" brushRef="#br2">7662 5783 8456,'-61'20'9000,"61"-20"-116423,0-20 694338,41-1-2526548,-3-18 6253567,23 0-11106176,-2-2 14539491,21 1-14185868,-1 1 10321419,-20 19-5595838,2-20 2333251,-22 20-882541,-19 0 406632,-20 20-223489</inkml:trace>
  <inkml:trace contextRef="#ctx0" brushRef="#br2">6887 5126 3171,'0'0'2274,"-21"0"-28153,21 0 160592,0 0-558681,0 0 1321197,0 0-2237137,0 0 2773170,0 0-2509441,0 0 1589742,0 0-596134,0 0-5379,0 21 167671,0-21-80073,21 19-97005,-21-19 270429,20 20-368036,0 20 370458,19-20-321654,-19 0 257289,0 20-174815,0-20 81489,0-1-9450,0 1-26007,-1-20 42105,-19 19-58942,0-19 78140,0 21-89666,0-21 80745,0 0-37908</inkml:trace>
  <inkml:trace contextRef="#ctx0" brushRef="#br3">6530 10234 5829,'-20'19'1570,"20"1"-20859,-20-20 128265,20 20-483466,0 0 1246773,0 0-2324934,0-20 3232445,20 0-3412570,0 0 2776494,0 0-1779537,-20 0 935274,19 0-433112,-19-20 227612,20 0-233854,-20 20 335247,0-20-386408,0 0 322445,-20 1-196610,1 19 87973,19 0-26548,-20 0-4362,20 0 39919,-20 0-94327,20 0 131918,0 0-104085,0 0 16406,0 0 75348,20 0-129814,-20 0 147057,0 0-143635,20 0 133823,-20 0-128768,0-20 131936,19 20-136256,-19-21 131744,0 2-112128,0 19 76833,0-20-36333,0 0 12846,0 20-22558,0-19 54891,0-2-79111,0 21 73684,0-20-42516,0 1 5319,0-1 18741,0 20-23586,20-20 23506,-20 20-41235,0-20 80575,0 20-119904,0-20 135937,0 20-121165,0 0 79790,0-20-26526,0 20-7796,0 0-9717,0 0 82735,-20 0-186880,20 20 325424,0 0-557309,0 0 903929,0 0-1230294,0 19 1312552,0 2-1067283,0 18 650378,0-19-292185,0 19 87241,0-19 24052,20 0-121620,-20 0 211897,0-21-256076,20 21 242156,-20-20-201241,0 0 163029,0-1-119938,20 2 44178,-20-21 73484,0 19-213364,0-19 342769,0 0-428503,0-19 447101,0-2-401194</inkml:trace>
  <inkml:trace contextRef="#ctx0" brushRef="#br3">6311 10253 11787,'-40'20'1825,"22"-20"-22956,-3 0 133666,21 0-477467,0 0 1168194,0 0-2067594,21-20 2720797,-3 1-2685761,22-22 1966277,1 2-1003230,-2 0 229028,21-21 243230,-21 20-507362,1 0 637754,-20 0-651482,-1 21 579078,1-2-486679,-20 21 444170,0 0-476182,0 0 530150,0 21-513693,20-2 385790,-20 21-200305,20 0 49022,0 0 24154,-1-1-39340,1-18 30540,20 18-11449,-19-19-12140,-3-1 26794,23-19-16976,-21 21-24089,-20-42 87586</inkml:trace>
  <inkml:trace contextRef="#ctx0" brushRef="#br3">2778 6537 12844,'0'0'1025,"0"0"-13421,0 0 82190,0 20-311900,19-20 817586,21 0-1557975,0 0 2203385,-1 20-2303694,22-20 1712326,-2 0-785023,-19 0 51331,19 0 253662,-19 0-252958,-1 0 149264</inkml:trace>
  <inkml:trace contextRef="#ctx0" brushRef="#br3">3135 6438 13100,'-39'-20'1249,"39"20"-15885,-20 0 93103,20 0-332843,20 0 809850,-1 20-1418642,21 20 1852366,0-20-1858310,-1-1 1493684,1 21-1022851,-1-20 623415,-19 21-325286,0-22 147432,-20 21-106179,0 0 125003,-20-21-93255,-19 21 6114,-1 0 50624</inkml:trace>
  <inkml:trace contextRef="#ctx0" brushRef="#br3">6291 6875 6149,'0'-20'2883,"0"1"-36102,-20 19 209376,20-20-745969,-18 20 1824916,18-20-3240596,-21 20 4291291,1 0-4255383,0 20 3072796,0-20-1440010,0 20 184425,20-1 366529,0 1-411632,0 0 279256,20 0-148771,0 0 60231,0-20-9027,21 20-16436,-23-20 29503,22-20-40704,-19 20 53793,-1-20-60973,-20 0 46478,0 0-6206,-20 0-40212,-1 1 68812,1-1-79518,0 20 92206,-19 0-115406,19 0 133742,0 0-133486,0 0 128254,20 20-142188,0-20 171859,0 19-189301,20 1 184292,0-20-170133,0 20 142100,19 0-74201,1-20-29332,-19 0 122228,-1 0-169926,-2-20 178302,3 20-160720,-21 0 113264,-21-20-35266,3 0-50886,-2 20 110324,-1-19-112340,-19 19 41127,22-20 87477,-23 20-221314,21 0 306674,0 0-332659,20 0 331230,-20 0-336083,40 20 349778,-20-20-349922,20 19 321173,20-19-273881,-19 20 228748,17-20-193836,3 0 167033,-21 0-152341,-2-20 160738,-18 20-200882,0-19 277492,0-1-385420,-18 20 492014,-2-20-543070,-21 0 509163,3 20-416999,17 0 319475,-19 0-249415,20 0 215737,0 20-219117,20 0 246227,0 0-265671,0-1 252217,20 1-207693,0 0 148953,20 0-85525,-1 0 19298,-19-20 34638,21 20-37517,-21-20-42399,-2 0 179777,3-20-292909,-1 0 312014,-20 0-237182,0 20 124843,0-40-36103,0 21 1620,-20-1-14036,-19 20 41447,19-20-53355,-21 20 38014,21 0 1138,2 0-52916,-3 0 91628,1 20-77006,20 0-6210,20-1 102645,-20 1-116185,39-20 7820,1 20 156948,1 0-271591,-2-20 280939,-19 0-207070,20 0 110094,-21-20-34444,-19 20-22380,0-20 94894,0 0-196734,-19 1 290699,-21-1-325607,-1 20 291348,-18-20-216340,19 20 121895,1 0-11243,-1 20-96610,20-20 156466,20 20-132787,0-1 29822,20 21 111179,20-20-235003</inkml:trace>
  <inkml:trace contextRef="#ctx0" brushRef="#br4">4684 4510 11755,'0'0'896,"0"0"-11135,0 0 63379,0 0-218034,0 0 502883,20 0-812482,-20 20 925671,20-20-714378,-20 0 311351,18 0 15137,-18 0-129348,0 20 97817,21-20-38962,-21 0 476,0 20 27979,20-20-57505,0 20 74356,-20-20-53403,20 19-4453,-1-19 55660,-19 21-50783,20-21-19372,0 19 125393,0 1-227964,0 0 287685,-1-1-270087,1-19 172710,0 21-42059,21-1-56706,-23-1 88114,2 2-62419,0-2 15551,1 2 19616,17 18-32480,-17-19 39168,-1 0-69792,20 0 141408,-21 20-235456,21-21 304705,-20 1-308942,19 20 251771,1-20-193835,0 0 223259,-1 19-377846,-19-18 574242,21 18-637617,-3-18 440491,3 18-27500,-1 0-401862,-21-18 640931,21 18-618475,0-19 420610,-1 20-199766,-19-20 67257,20 19-47164,-1 1 96302,2-20-152097,-3 20 172704,3-20-153536,-1 19 121472,-1-19-112800,1 21 143904,-1-2-197696,21-20 243392,-19 22-266208,17-2 269216,-17 0-253696,18-18 212960,-19 18-144800,19 1 60000,-19-20 22048,-1 20-81504,21-1 104320,-21-19-88128,1 20 44928,-1 0 6688,22-21-54560,-23 21 94432,3 1-121568,18-2 133824,-19-19-143872,20 20 170592,-21-1-208000,22-19 215456,-2 20-156064,-19 0 44160,19-1 59040,-19-19-99872,19 20 72320,-19 0-7456,-1 0-57856,1-21 99136,-1 21-109696,1 0 98112,1 0-76960,18-20 52416,-19 19-23744,19 1-10304,-19 0 42400,-1-21-52000,1 21 17921,1 0 56627,-3-20-134930,3 20 169442,-3 0-134837,3-21 38265,-1 21 95412,-1-20-235028,1 19 340743,-1 1-372523,21-20 317630,-21 0-203406,1 19 74477,1-19 38655,-3 20-128160,3-20 196160,-2 19-239232,21 2 245376,-20-22-208480,-1 21 145088,22-21-89120,-23 22 64896,23-21-67456,-22 20 72384,1-21-64160,-1 21 50336,21 0-45728,-21-1 49953,21-19-48653,-21 20 32461,21 0-5712,-1 0-23120,2-1 53989,-22 1-94965,21 0 146686,-1 0-189332,-19 0 194909,19 19-156254,2-19 96402,-23-1-47287,23 2 26935,-2 18-36900,-19-19 69056,19-1-108316,0 1 136616,-19 0-143579,19 0 134738,2 19-127081,-2-19 133964,1 0-152731,-1 19 169774,1-19-178465,-21 0 183136,22 0-181696,-2-1 159424,-19 1-110912,19 0 54208,-19 0-9120,19-1-27360,-19 1 69089,-1 0-111437,21-20 128590,-21-1-101406,-19 1 41899,21 0 12761,-23 0-30764,2 0 8556,1-20 37319,-1 20-93548,-20-20 154218,-20 0-203377,-21 0 204496</inkml:trace>
  <inkml:trace contextRef="#ctx0" brushRef="#br3">6391 6796 5220,'0'-20'3748,"0"20"-47251,0-20 274829,0 20-976643,-21 0 2365887,21-20-4124185,-18 20 5314302,-2 0-5101672,-1 0 3599213,1 0-1761349,0 0 466202,-19 20 91112,19 20-206248,0-20 196782,0 0-197600,20 19 221090,0-19-249620,0 20 261687,20-20-239719,0-1 190451,0 1-140935,19-20 106027,-19 20-79966,21-20 59566,-3-20-51917,-17 20 58434,-1-20-67565,0 1 61454,-20-21-23581,0 20-46818,0 0 118471,0-19-144042,-40 19 108919,19-20-53120,-17 20 31881,-3 0-61430,3 20 110233,-23 0-137246,21 0 130301,1 0-102222,19 20 56460,0 20 19884,0-20-117838,20 19 184542,20-19-166123,0 20 68742,20 0 43225,-1-21-112186,1 1 132503,19 0-125376,-19-20 93737,1 0-27045,-2 0-60294,-19 0 127209,0-20-150016,0-19 146812,-20 19-149860,0 0 173856,0-20-219320,-40 1 280774,20 19-335654,-19 0 352505,-2 0-331565,21 0 310481,-18 20-306893,-23 0 284349,41 20-202705,-19 20 76994,19-1 40998,0 1-117845,20 0 150465,20-1-144661,19 1 113513,-19-20-91241,40 0 118965,-21 0-201441,1-20 288085,1 0-314694,-2-20 265886,-19 0-182832,0 0 108369,0 0-46415,-20 0-11896,-20-19 46165,0 19-23165,0 0-52677,-19 20 137027</inkml:trace>
  <inkml:trace contextRef="#ctx0" brushRef="#br3">5398 7173 6021,'20'0'1217,"-20"0"-15821,0 0 95151,0 0-349290,0 0 866733,0 0-1511971,0 20 1843618,0-20-1448095,21 0 455925,-3 0 456762,2 0-731858,21 0 450363,-3-20-75368,3 20-116085,18-19 161183,1-2-157122,-21 2 121654,1-2-56669,0 21-8247,-21-19 48410</inkml:trace>
  <inkml:trace contextRef="#ctx0" brushRef="#br3">5617 6994 7783,'0'0'1185,"0"-20"-15085,0 20 88719,20 0-317962,-1 0 768334,1 0-1298545,20 0 1514813,-1 0-1090731,1 0 199613,0 20 546741,-21-20-710021,1 20 436241,0 0-159705,1 0 82925,-21 19-101369,-21-18 84791,21-2-33266,-20 21 764,0-20-6190,1 0 36461,-1 20-73185,0-21 96928,20 1-94914,-20 0 84337</inkml:trace>
  <inkml:trace contextRef="#ctx0" brushRef="#br3">9885 8962 5124,'0'0'1442,"0"0"-17657,20 0 100016,-20 0-347353,0-21 825294,0 21-1413246,0 0 1779808,0 21-1632000,-20-21 1021158,0 39-326715,0 1-94033,-39 19 185944,-2 21-128636,2 0 92385,-20-1-112479,19-20 133988,1 1-107340,-2-1 36516,23-18 47521,18-21-133156,-1 0 218142,21-1-271798,0-19 254470,0 0-173128</inkml:trace>
  <inkml:trace contextRef="#ctx0" brushRef="#br3">9369 9220 12075,'-41'20'288,"41"0"-3680,-20-1 21728,2 21-78239,-3 20 190131,1-21-322738,20 21 372738,-20-21-240245,20 2-55783,0-1 360340,0-21-509876,20 2 464327,0-2-303434,1 1 131473,38-20-14623,-19-20-27518,19 20 20056,1-19-13861,-1-2 35870,0 2-61839,22-1 52472,-43 0-1594</inkml:trace>
  <inkml:trace contextRef="#ctx0" brushRef="#br3">5080 5166 10826,'21'20'-192,"-21"-20"2496,20 0-14688,-20 0 52289,0 0-128620,0 0 242465,0 0-387312,0 21 555630,-20-2-689032,-21 21 655918,3 20-384528,-3-2 13376,-18 22 212192,-1-20-200704,-19 0 69776,20-21 37554,19 22-79544,-19-22 74130,18 0-38160,1-18-8482,1 18 33176,19-19-15077,0-1-32654</inkml:trace>
  <inkml:trace contextRef="#ctx0" brushRef="#br3">4505 5484 13292,'-40'20'64,"20"0"-1601,-19 20 14157,-1 19-67470,-19 2 200990,-2 17-396395,23 2 515560,17-20-391969,1-1 41155,20-19 304142,0-1-440443,41-19 390832,-3 0-296965,41-20 225819,-18 0-168710,18-20 136744,0 20-153093,2-20 192861,-22 1-205389</inkml:trace>
  <inkml:trace contextRef="#ctx0" brushRef="#br3">1229 6597 6470,'21'0'896,"-21"0"-10943,0-20 60979,0 20-203793,0 20 449622,0 1-672691,0 17 655836,0 2-325136,0 0-107771,-21 20 352014,21-1-346141,-20 1 251294,0-1-202251,0 21 202598,-19-1-216343,19-19 221848,20 0-187904,-20-21 97156,20 21 7700,20-40-60179,0 19 45340,0-19-2842,39 0-29901,2-20 44524,18 0-42201,20 0 18101,20 0 33022,-1 0-110030,22 0 200333,-1 0-275137,19 0 302272,-18 0-271488,-41-20 199776,21 20-116897,-41-20 55917,0 20-43022,-20-20 77886,1 1-130667,-40-1 166632,19 0-166753,-19 0 125826,-20 0-46853,20 0-54795,-20-19 149896,-20-1-209835,0 1 227184,0-1-218389,1-20 201503,-21 20-173016,20-19 116557,0-1-42468,1 20 4225,-21-19-46526,40-1 140503,-20 20-206947,-1-19 205530,21 19-165022,-18 0 129213,-2 20-111214,-21 0 98637,3-19-74977,-23 39 34945,-18-20 9971,-20 20-38130,0 0 24994,20 0 48523,-2 0-171463,-18 0 289236,-19 20-342708,-42-20 320807,22 20-254059,-1-20 168990,39 0-76176,21 19-4445</inkml:trace>
  <inkml:trace contextRef="#ctx0" brushRef="#br3">5915 10949 10345,'0'20'-576,"20"-1"7360,-20 2-43200,0 18 154016,0 21-371168,0 0 635008,0-1-782752,0 1 676513,0-1-350189,-20 1-11858,20-1 239106,-21-19-289813,21 20 228314,0-20-139929,0 0 75450,0-1-45366,21 1 36275,-1-20-27675,-2 19 8552,23-19 12837,-1 20-19054,19-20 695,-19 0 39788,39-1-88476,0-19 117979,0 21-102063,21-2 41118,-1-19 35955,20 0-96383,1 0 126064,19 0-131024,-1 0 120034,22 0-93338,-2 0 55916,2 0-25388,-2 0 7929,-19-19 16491,-1 19-63389,2 0 111297,-1 0-116959,-21 19 58243,-19-19 41995,1 0-129031,0 0 154804,-41 0-113236,0 0 42407,2 0 8404,-23 0-14357,-17-19-16540,-1 19 59371,0-21-92300,-20 21 108103,0-19-112723,0-1 110407,0-20-89497,0 20 32589,0-19 52814,0-1-123462,0-20 128949,0 21-48464,20-21-94459,-1 21 238588,-19-22-312748,20 2 280969,0-1-169587,0-19 43400,0 19 47114,-20 1-93095,19 19 110594,1 1-111555,-20-2 93170,0 22-45843,0 19-30977,0-21 115873,0 21-170061,0 0 163118,0 0-99806,0 0 22187,0 0 19833,-20 0-8749,1 0-27975,-1 0 49625,-20 0-42893,-19 21 27763,-2-21-33159,-38 0 72249,0 0-130733,-20 19 173497,-19-19-172182,-2 0 133295,-38-19-95616,-1 19 96017,0-21-139081,-20 21 197818,-18-19-233702,19 19 216374,-21-20-144604,21 20 58757,18 0-15031,2 0 32424,19 0-74693,0 20 95982,39-20-92697,21 19 91002,0-19-93696</inkml:trace>
  <inkml:trace contextRef="#ctx0" brushRef="#br3">15066 4471 480,'0'0'1666,"-20"0"-20954,20 0 120860,0-20-422524,-20 20 996086,20 0-1665072</inkml:trace>
  <inkml:trace contextRef="#ctx0" brushRef="#br3">14769 4471 5028,'-21'0'2627,"21"0"-33447,0 0 197388,0 0-716051,-20 0 1784690,20 0-3233661,0 0 4390576,20 0-4531419,-20 0 3563181,21-20-2123856,-21 20 966635,20 0-371436,18 0 154175,-17 0-44764,19-20-65848,-21 20 150823,21 0-172702,0 0 144225,-1 0-98864,21 0 42944,-21-20 43039,1 20-163779,-1 0 285012,22 0-352684,-21 0 334302,-21 0-244686,1 0 134957,20 0-55937,-20 0 29920,-1 0-52160,21 0 106976,0 0-174336,-1 0 230496,1 0-256320,19 0 246207,20 0-208019,-18 0 160050,18 0-124258,0 0 109461,0 0-104089,2 0 97516,18 0-97645,-20 0 108774,0 0-108035,20 0 73536,1 0-23965,-1 0-4070,-20 0 9965,20 0-24876,20 0 58713,-19 0-85621,-1 0 82658,0 0-58034,0 0 38483,21 0-40863,-21 0 56768,0 20-61952,0-20 41600,1 0-4192,-1 0-29952,20 0 47840,-20 0-49536,1 0 41120,-1 0-27456,20 0 11648,-20 0 2080,21 0-9120,-21 0 8800,20 0-5280,1 0 3584,-2 0-6816,1 0 17345,-20 0-38477,21 0 72142,19 0-112094,-1 0 139723,2-20-131847,-1 20 79124,-1 0 364,2 0-69401,18 0 99349,-19 0-90497,1 0 66181,-2 0-52261,22 0 57921,-22 0-66324,1 0 51564,-20 0-14526,1 0-12050,-2 0 2194,-19 0 38061,-19 0-86786,-21 20 122073,-18-20-120273</inkml:trace>
  <inkml:trace contextRef="#ctx0" brushRef="#br3">14649 5842 8071,'0'0'192,"0"0"-2496,0 0 15040,20 0-55487,-20 0 139251,0 0-249458,0 0 325826,0 0-314197,20 0 234169,-20 0-162796,19 0 137837,1-20-117830,0 20 58980,1 0 11155,17 0-32884,-18-19 3579,21 19 15724,-21-20 10599,19 20-35418,1 0-8230,-1-21 111481,1 21-195917,0 0 203603,-1 0-147431,1 0 79161,-1 0-38733,1 0 37368,21 0-65864,-2-20 107156,0 20-149972,1 0 195911,19 0-245387,-20-19 277726,22 19-263502,-2 0 202989,0 0-135681,0 0 103168,0 0-112768,22 0 139392,-22-20-152000,20 20 137600,-20 0-108544,20 0 86112,1 0-71072,-1 20 36160,0-20 41536,21 0-146048,-21 0 234143,20 0-276723,-20 0 274898,1 19-244386,19-19 204373,-20 0-177593,19 0 182252,1 0-218380,1 20 265369,19-20-292629,-19 0 276418,18 0-215762,-19 0 134867,0 21-65247,1-21 23424,18 0-6176,-19 0 2560,21 20-4224,-21-20 4576,19 0 4608,2 19-27872,-1-19 57376,-1 0-77440,2 0 80672,-2 0-73216,1 20 63680,1-20-55296,-2 0 48704,1 19-44063,1-19 40403,18 0-36818,-19 0 30882,19 0-13845,2 0-27047,-2 21 97012,0-21-182612,-18 0 250535,20 0-263947,18 0 212286,-20 0-126189,-18 0 55168,18 20-28979,1-20 40450,20 0-58837,-21 0 57849,1 19-34476,-21-19 364,-38 0 37511,-20 0-74347,-1 0 95966,0 0-90926,1 0 69549,0 0-55748,-41 20 61149</inkml:trace>
  <inkml:trace contextRef="#ctx0" brushRef="#br3">14748 7272 3683,'-20'0'2851,"20"0"-36647,0 0 218027,0 0-795526,0 0 1988323,0 0-3601009,0 0 4877195,0 0-5033204,0 0 4008944,0 0-2495916,0 0 1229658,0 0-470524,20 0 116668,-20 20-4620,21-20 9950,-1 0-41364,-2 0 53693,23 0-45533,-21 0 34035,19 0-36789,21 0 55684,-21 0-73189,41 0 85377,-21 0-135637,20 0 282297,2 0-510412,-2 0 697100,20 0-708153,0 0 533333,21 0-293954,-2 0 119634,1 0-50419,0 0 49791,1 0-68352,-1 20 80608,19-20-81984,2 0 72768,-1 0-52416,-1 0 23264,2 0 9152,-1 0-39424,-1 20 62880,-18-20-75200,19 0 72832,-1 0-52832,2 20 16224,18-20 24992,-19 0-50336,19 20 48224,-18-20-29536,18 0 17920,-18 0-25728,19 19 43680,-1-19-54944,1 0 52896,-20 0-41504,21 0 26401,-2 0-13517,20 0 10702,1 0-22174,0 0 43243,0 0-63239,-1 0 70869,0 0-59521,21 0 35509,-19 0-20041,18 0 32361,-20 0-66581,21 0 93697,-1 0-92821,1 0 71912,-1-19-49496,0 19 25580,1 0 15764,-1 0-78280,21 0 140184,-41 0-170924,-18 0 156588,-21 0-112985,-21 0 81686,42 0-105423,-2-20 189056,2 20-281809,-2 0 311529,-19 0-243962,-1 0 107621,-38 0 32597,-20 0-119646</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11849 3596 3683,'-18'0'1121,"18"0"-14317,0 0 85616,0 0-317910,0 0 817454,0 0-1531251,0 0 2130032,18 0-2187048,-18 0 1596752,20 0-749764,-20-19 163757,21 19 1667,-1 0 48812,18 0-100458,-17 0 104515,19 0-80951,0 0 33580,19 0 32336,0 0-94991,2 0 129589,-3 0-120459,22 0 71018,-20 19-5087,-1-19-50325,20 0 81958,-19 0-87710,19 20 64816,1-20-9137,0 0-72689,-1 0 155704,20 0-207126,1 20 207721,-1-20-167648,0 0 125015,-20 0-120010,20 19 157319,-20-19-196866,21 0 191331,-20 0-131058,20 21 49075,-21-21 11617,20 0-32224,0 0 26368,-20 0-21056,20 0 31967,1 0-56595,-1 0 82706,-20 0-93762,20 0 74581,-18 0-28249,18 0-17140,-20 0 33877,20 0-23892,-20 0 13561,20 20-24444,-19-20 53401,0 0-76435,-1 0 73864,0 0-54758,0 0 46473,0 0-58080,-18 0 71127,-2 0-68986,-19 0 55705,-20 0-42170,-1 0 30517,-19 0-14724,0-20-15481</inkml:trace>
  <inkml:trace contextRef="#ctx0" brushRef="#br0">22193 5126 5060,'-20'0'1506,"20"-19"-17785,0 19 96273,0 0-316518,0 0 706331,0 0-1133423,20-20 1353724,-20 20-1235324,20 0 896802,19 0-580472,-19 0 420242,39 0-362116,2 0 288944,-3-20-175264,22 20 88420,0 0-72652,19 0 97220,39 0-114207,-18 0 114301,19 0-116430,-40 0 131949,1 20-150209,-41-20 148990,-19 0-110056,-1 0 18492,-19 0 143091</inkml:trace>
  <inkml:trace contextRef="#ctx0" brushRef="#br1">1189 10810 8840,'-20'20'1185,"20"-20"-15245,0 0 90863,0 0-330537,0 0 809728,0 0-1376853,0 0 1575524,0 0-998228,0 0-159123,20 0 1109468,0 0-1253185,0 0 778222,1 0-291709,17 0 85608,23 0-27639,-2 0-35483,1 0 91249,19-20-108001,0 20 134184,0-20-224202,0 20 358602,-18 0-455647,-2-20 432651,1 20-266617,-21 0 24116,-19-20 174635,0 20-248444,-20 0 218251,0 0-170989,0 0 167219,0 0-193432,0 0 193704,0-20-135261</inkml:trace>
  <inkml:trace contextRef="#ctx0" brushRef="#br1">1944 10571 5829,'-20'-20'1217,"0"20"-14796,20 0 83811,-20 0-294600,20 0 721392,0 20-1305128,-19-20 1792616,19 0-1869703,19 0 1431374,-19 0-720351,20 21 127670,0-21 154965,20 19-216900,-21-19 209078,1 20-186269,20-20 149545,-19 20-102213,17-1 45354,23-19 14728,-23 21-58189,-17-21 74520,-1 20-73914,0-20 66933,0 19-51074,-20-19 21138,0 20 19693,-20 0-61313,0 0 91905,-21 0-103405,3 0 100750,18 19-104766,-21-19 134411,23 0-180232,-2 0 203198,-21 20-173767</inkml:trace>
  <inkml:trace contextRef="#ctx0" brushRef="#br1">515 3815 8423,'-59'20'641,"39"-1"-8077,-1-19 47887,21 21-176936,-20-21 452563,20 0-836103,0 0 1119271,0 0-1039191,0 0 561506,0 0 6999,0 0-304862,0 0 271429,20-21-115777,-20 21 20074,41-19-2312,-23-1-8115,23-20 84280,-1 0-248333,19 1 427603,-19-2-491045,-1 22 372902,1-21-149919,-1 0-22243,-19 20 44818,21 1 56844,-21-21-188308,-2 20 281521,2 0-324311,1 0 322463,-21 20-270721,0-19 168079</inkml:trace>
  <inkml:trace contextRef="#ctx0" brushRef="#br1">792 3378 3971,'-20'0'128,"20"0"-1407,0-20 8116,20 20-33885,0-20 110679,1 0-277986,17 20 520285,3-20-705771,-21 0 664771,19 1-383890,1-1 49928,-20 20 154953,19-20-225133,-19 20 259618,0 0-308456,0 20 342212,-20 0-321592,0-1 253235,0 21-177646,0 0 114791,-20 0-41801,20 19-64034,-20-19 175746,0 19-232856</inkml:trace>
  <inkml:trace contextRef="#ctx0" brushRef="#br1">8972 1987 5765,'0'-40'5317,"0"40"-69025,0 0 414984,0 0-1531215,0 0 3872134,20 0-7090608,-20 0 9668047,19 20-9902328,1 20 7525849,0 19-4028785,-20 21 1251006,0-21 64088,0 1-337831,0-1 285731,20-19-275451,0-19 314096,-1-2-310738,21-19 247622,-20 0-187665</inkml:trace>
  <inkml:trace contextRef="#ctx0" brushRef="#br1">9389 2126 14445,'-20'20'320,"20"-20"-4544,-20 20 29984,-1 19-121439,21 1 335411,0 1-662162,0 18 947298,21-19-961493,-1-21 625305,18 1-132076,3 0-224820,19-20 319528,-21 0-237400,21-20 115692,-21 0-27371,2 1-13557,-21-21 21990,-20 0-31977,0 0 75498,-20 0-149265,-21 0 210174,2 1-216861,-1 19 182964,0 20-182783,1 0 282882,19 0-452307,0 0 554029,20 20-453232,0-20 137955,20 20 272415,0-20-610403</inkml:trace>
  <inkml:trace contextRef="#ctx0" brushRef="#br1">10023 2126 12844,'0'20'1441,"0"-20"-18733,0 0 113455,0 20-424426,-19-1 1094381,-1 1-2049092,0 0 2844335,20 20-2906286,0-19 2075679,0 17-849874,20-17-50779,19-2 324345,1 2-202156,1-21 27094,-3 0 87228,3 0-195930,-3-21 321825,3 21-412531,-21-19 427520,0-2-383355,-20-17 311533,0-3-218319,-20 1 106771,0 1-11953,0-1-18731,-19 20-15511,-2 0 46925,1 0 5320,22 20-151158,-3 0 311928,1 0-393938,20 20 358746,0 0-211944,20-20-22957</inkml:trace>
  <inkml:trace contextRef="#ctx0" brushRef="#br1">10500 2126 11146,'21'0'4100,"-21"0"-53172,-21 0 319065,21 0-1174309,-20 0 2962074,20 0-5417434,-20 40 7406075,20-1-7673815,0 1 6019664,20 1-3497728,0-3 1411359,19-17-319715,-19-21-15822,21 19 63950,-3-19-89907,3 0 128288,-1-19-147020,-1-2 147585,-19-17-154863,-20 17 182720,0-19-228653,0 0 275138,-20 1-279975,0-1 191534,-19 0-10053,-1 21-169352,19-1 214987,-17 20-83905,18 0-129347,20 0 287555,0 20-338255,20-1 334327</inkml:trace>
  <inkml:trace contextRef="#ctx0" brushRef="#br1">11235 2166 17360,'19'0'737,"-19"0"-9549,0-20 57742,-19 20-216894,-1-20 568491,-20 20-1107271,20-20 1665492,-19 20-1981940,19 20 1892743,20-20-1459916,0 20 907083,20 19-444988,19-19 170763,1 0-89644,0 0 152615,-1 0-260340,1 1 299860,-19-2-223015,17 0 77099,-38 2 47362,0-21-88370,0 19 44115,-20-19 39810,-19 21-104589,-1-21 112014,1 0-69150,-1 19 34539,0-19-78473,1 0 200809</inkml:trace>
  <inkml:trace contextRef="#ctx0" brushRef="#br1">10956 1868 9577,'0'0'32,"0"0"897,0 0-12171,0 0 63125,0 19-179215,0-19 292701,0 21-212623,0 18-168753,-20-19 625954</inkml:trace>
  <inkml:trace contextRef="#ctx0" brushRef="#br1">9249 2782 2690,'-20'0'5990,"20"0"-76973,0 0 456616,0 0-1656019,20 0 4097683,0 0-7307402,19 0 9665386,22 0-9604616,18 0 7176520,20-20-3997864,20 20 1655399,1-20-570839,38-1 284236,20 2-244060,2 19 173601,18-20-39407,-19 0-73866,-1 1 88713,-18 19-13191,-2-21-84094,-19 21 149053,-19 0-169870,-41 0 154060,0-20-109686,-39 20 46437</inkml:trace>
  <inkml:trace contextRef="#ctx0" brushRef="#br1">336 5345 7975,'-20'0'641,"0"20"-8301,0-20 50639,20 0-192329,0 0 504160,0 0-950324,0 0 1290424,-20 0-1202228,20 0 620811,0 0 102798,0 0-517521,0 0 505362,20-20-286507,0 20 86784,0-19 40685,39-1-126436,-19-20 177568,19 0-173753,2 0 102750,-2 20 18031,20-20-146561,-19 1 244332,-1-1-299521,-18 20 322080,-21-20-321568,18 40 292576,-17-19-219809,-21-1 97645,20 20 47377,-20-20-142550,0 20 89970,0-20 150893,0 20-477776</inkml:trace>
  <inkml:trace contextRef="#ctx0" brushRef="#br1">753 4849 8936,'-20'0'1634,"20"0"-20826,0-20 122364,0 20-437787,20 0 1059178,-1-21-1813484,1 21 2219020,21-19-1881690,-3-2 969443,3 21-104840,-1-19-260191,-1 19 194356,-19 0-16445,20 0-84152,-21 19 90329,-19 2-33966,0-2-40369,0 22 78522,-19 18-59809,-1-19 8431,0 19 47676,0-19-99636</inkml:trace>
  <inkml:trace contextRef="#ctx0" brushRef="#br0">16595 5326 6566,'0'0'1153,"0"0"-13035,0-20 66838,0 20-205755,0 0 425951,0-21-635371,0 21 728543,0 0-694590,-20 0 590880,20 0-450111,-20 0 287601,-1 21-142582,3-21 44462,-2 39 12459,-1-19-37048,1 20 34127,20-20-24123,0 19 27496,0-19-40122,0 20 46900,41-20-45845,-3 0 44884,3 0-46086,18-20 45438,-19 0-43184,19 0 43760,1-20-46050,-1 0 40986,-18 0-20811,-1 0-11329,-22-20 42837,-18 1-63336,0-2 70172,0 2-57478,-38 0 11574,-3 18 63108,-18 2-121918,19-1 115123,-19 20-46097,-1 20-33654,21-1 79571</inkml:trace>
  <inkml:trace contextRef="#ctx0" brushRef="#br0">17330 5504 6726,'0'0'2178,"0"0"-27161,0 0 157489,0 0-564293,0 0 1400142,0 0-2552257,0 0 3530143,0 0-3757502,18 0 3068456,2 0-1871764,1 0 781198,-1 0-126104,19 0-152816,1 20 246652,19-20-267037,-19 0 257073,0 0-254988,19-20 278983,-39 20-297044,19 0 258933,-19-20-154989,-20 20 24489,0-20 87961</inkml:trace>
  <inkml:trace contextRef="#ctx0" brushRef="#br0">18381 5384 1825,'0'61'128,"0"-22"-1023,0-19 2996,0 20-2717,0-20-3369,-20 0-1027,20-1 59147,0-19-193413,0 0 350402,-19 0-429133,19-19 362940,0-1-168198,0-20-40633,0 20 96937,0-20 57816,19 21-268117,1-21 322364,20 19-189586,-20 2 7258,19 19 108964,-19 0-146439,0 0 137494,1 19-112475,-21 22 96486,18-21-96118,-18 19 87266,20-19-40947,-20 20-39200,0-20 117362,20 0-162966,-20-1 181458,0 1-203602</inkml:trace>
  <inkml:trace contextRef="#ctx0" brushRef="#br0">18739 5484 10762,'0'20'160,"0"-20"-2176,0 20 13888,0 0-55136,0 0 151904,20 0-306176,-1-1 462496,1 1-524928,0-20 435712,0 20-234559,0-20 20531,-1 0 137359,1 0-234826,-20-20 296813,20 0-336324,-20 1 343024,0-1-295610,-20 0 189664,20 0-61634,-20 0-21358,1 20 5693,-1-20 109536,0 20-270751,0 0 400152,0 0-432634</inkml:trace>
  <inkml:trace contextRef="#ctx0" brushRef="#br0">18976 5464 11723,'40'20'224,"1"-20"-1759,-23 0 5013,23 0-5738,-21-20 11620,0 20-94485,-1 0 384275,1 0-895172,-20-19 1369764,20 19-1470242,-20-20 1152768</inkml:trace>
  <inkml:trace contextRef="#ctx0" brushRef="#br0">19075 5266 12299,'21'60'417,"-21"-21"-4845,20 21 26287,-20-21-90026,20 1 223884,0 0-441207,-20-20 721121,19 19-979282,1-19 1073770</inkml:trace>
  <inkml:trace contextRef="#ctx0" brushRef="#br0">19771 5107 7623,'0'19'480,"0"2"-5663,19 18 30932,-19 21-104383,20 20 245489,0-1-429952,-20-20 579954,21 1-599633,-1 0 439691,-20-21-155155,0-19-110237,0 0 241870,0-20-255316,0 0 242702,0-20-244071,0 0 239601,0-19-258782,18-1 399303,-18 0-679099,20 20 930738,1 0-934905,-1 20 652446,0 0-258579,-1 0-42848,-19 20 177008,20 20-188654,0-20 153370,-20 20-118400,20-1 97047,0-19-96074,-1 0 130202</inkml:trace>
  <inkml:trace contextRef="#ctx0" brushRef="#br0">20327 5504 10057,'-21'0'3427,"3"0"-45095,-2 0 274346,-1 20-1021946,1 0 2600961,0 20-4776277,0-1 6508636,20-19-6656221,0 0 5092066,20 1-2854768,0-2 1125317,0-19-321283,1 0 156556,17 0-172578,-17-19 66235,-1 19 222598,0-41-524270,-20 21 595401,0 0-360741,0-19-5504,0 19 246121,-20 0-238789,20 20 68814,0 0 68919,-20 0-56317,20 20-39051,0 0 74221,0 19-32401,20-19 28573,0 20-125163,0-19 251462,19-2-314841,1 1 297647,-1-20-228985,1 0 128743</inkml:trace>
  <inkml:trace contextRef="#ctx0" brushRef="#br0">20585 5524 4003,'-40'20'6086,"20"-20"-78862,0 20 472822,20 19-1737965,0-19 4373074,0 20-7960133,20-19 10787774,20-2-11010937,-1 1 8425654,1-20-4699741,1 19 1760002,-3-19-330680,3 0-2705,-3-19-93585</inkml:trace>
  <inkml:trace contextRef="#ctx0" brushRef="#br0">20784 5186 864,'0'0'14286,"0"21"-186839,0-2 1128753,0 21-4171378,18 20 10523064,-18-21-19141229,21 21 25838706,-21-1-26224221,20 21 20027916,0-21-11375061,0 2 4651544,-20-3-1241346,19-17 109985,1-21 73258,0-1 15776,-20-19-155935,20 0 267889</inkml:trace>
  <inkml:trace contextRef="#ctx0" brushRef="#br0">21082 5504 7110,'-61'40'6695,"22"-20"-87067,19 0 523554,-20-1-1927504,20 1 4845204,20 0-8768514,0 21 11707838,20-22-11565716,0 1 8244269,20-20-3876192,-1 19 774073,1-19 393877</inkml:trace>
  <inkml:trace contextRef="#ctx0" brushRef="#br0">21161 5603 15566,'-21'20'64,"21"-20"-1120,0 20 9505,21-20-50189,-1 0 180686,19 0-464190,-19 0 871435,20 0-1205607,-1-20 1221172,-19 20-882389,0-20 430612,0 1-138042,-20 19 72424,-20-20-123515,0 20 125489,0-20 76048,-19 20-504178,19 20 926593,0-20-1007918,0 20 675515,20-1-219001,0 1-33428,0 20 30922,20-19 34917,0-2 35181,20 1-273907,-21-1 520405,21-19-555572,0 0 311303,-21 0 61269,1 0-335490,-20 0 387730,0 0-251859,0 0 59711,0 0 60576,0 0-63296,0 0-11104,0 0 97792,0 0-164448,20 20 215680,-20-20-262719,20 0 299700,1-20-304383,-3 1 257393,2-1-167072,0-20 78131,1 0-38782,-1 1 44793,-2-21-37586,3 0-16005,-21 1 67768,-21-1-49941,3 21-33537,-2-1 126110,-21 20-204489,21 20 282806,-19 0-339464,19 39 312114,0 21-193280,0 0 81212,20 19-87688,0 1 208749,20-21-323362,20 2 319127,-1-3-193316,1-17 31493,1-2 83146,-2-19-125311,-19-1 114665,0-19-79158,0 21 38872,-20-21-5239</inkml:trace>
  <inkml:trace contextRef="#ctx0" brushRef="#br0">16813 6021 928,'0'0'2627,"0"0"-32582,0 0 186848,0 0-657394,0-20 1588002,0 20-2792303,0 0 3693960,0 0-3736875,0 0 2890691,0 0-1673684,19 0 692815,-19 20-208630,0-20 90018,0 39-81103,0 1 52149,0 0-21513,0-1 26924,0 1-37311,0 20-19157,0-20 166103,0-21-331287,0 22 400090,0-22-320521,20 1 149848,-20-20 1346,0 20-62308,0-20 40222,20 0 12042,-20 0-41306,21-20 17882</inkml:trace>
  <inkml:trace contextRef="#ctx0" brushRef="#br0">17389 6299 13292,'-21'0'384,"21"0"-3518,0 0 13256,21 0-25725,-21 0 30580,40 0-60836,-21 0 228523,21 0-597546,0 0 991961,19 0-1095220,-19 0 813651,-1 0-382088,1 0 60417,-19 0 104811,-3 0-189707,2 0 235359,-20-20-235270,-20 20 183519</inkml:trace>
  <inkml:trace contextRef="#ctx0" brushRef="#br0">18401 6080 8199,'0'-40'64,"20"21"-768,-20 19 5410,0 0-28730,0 19 114973,20 21-339432,-20 0 740695,0 19-1208765,19-19 1487400,-19 20-1363382,0-1 842717,0-18-118795,0-2-561400,0-19 975572,0-20-1000391,0 20 704054,0-20-310488,0-20 14475,0 0 153921,0 0-296902,0-19 518531,20 18-797459,0 2 965248,0-1-866381,19 20 555355,-19 0-259328,0 0 133315,1 20-134608,-1-1 146479,-20 2-131832,20-1 127319,-20-1-153107,0 21 187469,19-20-210569,-19 0 226536,20 0-237331,0-20 225255,0 19-182265</inkml:trace>
  <inkml:trace contextRef="#ctx0" brushRef="#br0">18917 6359 10409,'0'-21'1538,"-20"2"-19418,20 19 114366,-20 0-418197,1 0 1065926,19 0-2013897,-20 19 2922222,0 2-3319721,20 18 2976922,0-19-2117713,0 20 1220234,0-20-610047,20 0 284946,0-1-93452,-1-19-43209,21 0 117391,-20 0-129077,1-19 108551,-3-1-75979,-18 0 32526,0 0 12895,0 0-41998,0 0 52767,0 1-61650,0-1 76981,-18 20-83256,18 0 53983,0 20 17746,0-20-98195,0 39 136863,0-19-121120,18 0 87680,22 0-72096,-19 0 74048,17-1-78433,3-19 76941,-21 0-60719,19 0 22313,1 0 29790,-20 0-82325</inkml:trace>
  <inkml:trace contextRef="#ctx0" brushRef="#br0">19274 6418 8456,'-19'-20'1313,"-1"20"-15532,20 0 84803,-20 0-285128,0 0 667343,20 0-1170780,0 20 1621191,-20 0-1826936,20 0 1679565,20 0-1225316,-20 0 678521,20-1-289016,0 1 148389,19-20-165300,-19 20 208829,20-20-212297,-20-20 166538,19 20-84258,-19-20-12389,1 1 90557,-21-1-117131,20 0 86156</inkml:trace>
  <inkml:trace contextRef="#ctx0" brushRef="#br0">19393 6140 12587,'-20'20'-128,"1"-1"1696,19 21-9183,0-20 24405,19 20-19788,-19 0-79650,20 0 326864,-20-1-624670,20 1 752308,-20 0-610441,0-20 355453,21 19-190167,-21-19 124811,20 0-54250,0 0-42054,-20-20 104257,18 0-115897</inkml:trace>
  <inkml:trace contextRef="#ctx0" brushRef="#br0">19691 6379 10153,'0'0'897,"-19"19"-11469,-1-19 69744,0 20-269462,0-20 743086,0 20-1549076,1-20 2507133,19 20-3173303,0 0 3125178,0-20-2373456,0 20 1409635,19-1-751569,1-19 513614,0 20-472320,0-20 407075,0 0-260770,-1 0 72374,1 0 103235,0 0-214550,-20 0 232991,20 0-177424,-20 0 98894</inkml:trace>
  <inkml:trace contextRef="#ctx0" brushRef="#br0">19851 6517 3875,'-21'0'6951,"21"0"-90459,21 0 544419,-21 0-2006590,20 0 5052143,-2-19-9165934,2 19 12290183,1-20-12234053,-1 20 8851644,0-20-4301413,-20 20 970062,0-20 383295,0 20-450479,-20-20 136432,20 20 114256,-20 0-223142,-21 0 241861,23 20-242929,-2 0 261657,20 0-278612,-21 0 259071,21-1-189010,0 1 76497,21 0 52139,17 0-157960,-18 0 213377,21-20-224786,18 0 225427,-19 0-246464,-1 0 293995,1 0-347161</inkml:trace>
  <inkml:trace contextRef="#ctx0" brushRef="#br0">20306 6517 7911,'-18'0'288,"-2"0"-3167,-1 20 17685,1-20-71210,0 20 234277,20 0-629698,0 21 1332066,0-22-2162319,0 0 2663199,20-19-2470526,0 21 1706042,1-21-854693,17 0 289235,-17-21-45394,-1 2-20445,20 0 29746,-40-2-28456,19-19 13990,-19 0 29638,20 1-104421,-20-1 191570,-20 0-260845,20-20 278652,0 21-219271,-19 0 83439,-1-2 96614,0 22-277794,20 19 435389,-20 0-571933,-1 19 684600,3 1-725225,18 20 636652,0 0-449157,0 0 284396,18 19-226301,3-19 236625,-1 0-229985,-20-1 184237,20-19-139902,0 20 124174,-1-19-120622,1-2 111566,0-19-113647,-20 0 150123,0 0-204412,0 0 225161,-20-19-175564</inkml:trace>
  <inkml:trace contextRef="#ctx0" brushRef="#br0">19434 6557 6181,'0'0'289,"0"0"-3085,0 0 16465,0 0-63524,0 0 205512,0 0-555987,0 0 1188696,0 0-1929611,0-20 2328267,-21 20-2047805,21 0 1263820,0 0-481900,21 0 11755,-1-20 186565,0 1-239560,-2-1 195768,23 0-101084,-1 20 37337,-21-20-36302,1 0 42668</inkml:trace>
  <inkml:trace contextRef="#ctx0" brushRef="#br0">14907 6100 9480,'20'0'769,"20"0"-10093,-1-20 61038,1 0-225086,19-19 564395,1 19-1015911,-1-20 1351636,22 0-1351508,-22 1 1029767,0-1-615050,1 1 315345,-1-2-182208,-19 21 166991,-1-19-192630,-19 20 180153,1-2-102508,-1 1 14156,0 0 24806,-20 0-25151,0 1 26300,0 19-24531,0-20 360</inkml:trace>
  <inkml:trace contextRef="#ctx0" brushRef="#br0">15641 5544 1889,'21'0'2242,"-21"-20"-27256,20 20 151908,18 0-513369,-17-20 1172170,19 0-1906290,-1 20 2265396,1-20-1978751,0 20 1243637,-21 0-507240,1 0 54554,0 20 114900,-20 0-129317,0 0 84659,-20 0-13606,0 0-66418,1 0 137513,-21 19-218855,20-19 345068,-19 0-470095,19 1 472169,0-2-299308</inkml:trace>
  <inkml:trace contextRef="#ctx0" brushRef="#br0">15404 6637 11627,'0'19'864,"0"-19"-11584,19 0 71968,1-19-273599,0 19 706547,20-19-1296497,19 19 1707029,0-21-1566599,2 1 890267,18 0-150113,0 0-187707,0 0 87387,2 1 168992,-23-1-343343,3 0 363332,-22 20-245612,-19-20 80660,0 0-27456</inkml:trace>
  <inkml:trace contextRef="#ctx0" brushRef="#br0">15979 6398 6021,'21'0'705,"-3"0"-9133,22 0 54990,21-19-204125,-2 19 522270,0 0-974360,1 0 1364074,-21-20-1445894,21 20 1145784,-39 20-640168,-3-20 179726,-18 19 121024,0 1-260598,-39 0 207818,-1 20 48781,1-1-352461,-1 1 482392,0-20-404818,1 21 276421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ff0000"/>
    </inkml:brush>
  </inkml:definitions>
  <inkml:trace contextRef="#ctx0" brushRef="#br0">15204 3755 8167,'-18'-20'353,"18"20"-3468,-21-20 14531,21 20-31624,0-19 27058,-20 19 44704,20 0-191155,-20-20 339284,0-1-384614,20 21 293940,-19-19-140243,-1-1 27264,0 20 5555,0-20 5964,0 1-12859,1 19-1703,-1-21 29412,-20 1-55606,20 20 65793,-19 0-55221,-2-19 36921,3 19-27196,-3 0 25369,1 19-20213,1-19 11713,19 0-13014,-39 20 30723,39 1-53051,-20-2 61730,-19 1-51052,19 0 31009,-1-1-15008,3 2 8896,17 18-9568,-19 1 9952,1-20-6336,-1 20 2784,1-1-5952,-1 1 14464,0 0-17984,1 20 9856,-1-21 3232,1 21-9216,19-21 7040,-21 21-8768,3-20 22848,17 19-41216,-19 2 48640,1-2-41216,-1 1 29536,20-1-24960,-19 1 27840,-1-1-29984,-1 0 25376,3 1-15840,18 21 7072,-21-22-2560,21 1 3328,-19-1-12000,19 1 33248,20 0-65408,-20 0 90176,20-1-79584,-20 1 26048,20-2 37664,0 3-65088,0-2 44288,20 1-4832,-20-1-21920,0 2 31008,20-22-31872,-20 21 28832,0-1-22624,20 1 19040,-20-1-24640,21-19 36928,-21 19-45440,18 1 41920,-18-1-26720,20 1 7040,-20-20 8736,20 19-15808,-20 1 13728,21 0-4576,-21-1-6656,0 1 11392,20-19-3840,-20 18-9568,18 0 13024,2-19 640,-20 20-18016,21-21 19008,-1 21-1408,0-21-17664,0 21 24320,-1-20-21440,21 0 18528,-20 0-17280,0 19 11648,19-39 1184,-19 19-15552,21 1 26880,-3 0-42656,3-20 74720,-3 19-120735,3-19 162644,-1 0-184062,-1 20 181028,1-21-156881,19 1 116840,-19 1-70692,-1-21 34184,22 19-20753,-23 2 30148,23-2-48254,-2-19 59828,1 0-58783,-21 19 46400,21-19-25632,-1 0 32,2 0 25376,-2 0-45760,0 0 59488,1 0-68640,19 0 75712,-20 0-80256,1 0 79937,19-19-73964,-18 19 63458,18-19-49532,-20-2 33615,20 21-18840,2-19 8732,-2-22-5112,0 22 8719,0-1-20732,20-20 41986,-20 0-70444,2 1 99361,18-1-119008,-20 0 123552,0-19-116832,0 19 107009,2-19-94668,-2-21 71906,0 20-34748,0 1-9425,-19-20 49224,20-1-80036,-22 1 105160,3-1-127793,-2 0 145508,-19-19-155902,19 0 163093,-19-1-169803,-20 1 167970,19 0-149788,-19-1 121711,-20-18-93112,21 18 60700,-21 0-22456,0-19-1136,0 19-18568,0 1 79620,-21-20-138568,1 20 147600,0 0-97976,1-1 19964,-21 0 51816,0 1-104721,-19 20 154468,19-1-234206,-19 1 354580,0 0-464639,-22-1 483360,22 20-386944,-20 1 238784,19-1-120575,-19 0 59476,0 1-30654,0-1 164,-21 21 49327,20-1-110296,1 0 151516,0 0-142648,0 20 87695,-2 0-23964,22 1-14558,0-1 22611,-1 20-14388,-19-21 3818,38 21 441,-18 0 8728,0 21-31407,-1 18 48331,1-19-33984</inkml:trace>
  <inkml:trace contextRef="#ctx0" brushRef="#br0">10262 6994 9160,'0'0'2082,"0"0"-23927,0 0 125433,-20-20-396194,20 20 838597,-21 0-1251017,21 0 1346962,-18-19-1056724,-23 19 610963,21-20-279380,-18 20 133174,-3 0-88480,1-20 62856,1 20-38940,-21 0 37852,21 0-70312,-21 0 108634,1 0-109077,0 20 61857,-22 0-3989,22-1-19721,-20 1-4825,-2 20 58822,2 0-108669,0 0 125225,0 0-101348,19-1 55527,-19 1-13253,20-1-12862,-2 1 23038,2 0-19451,-20 19 3705,39-19 15620,-19 19-21032,-1-18 977,21 18 33372,-1 1-54786,-1 0 47660,23-1-26497,-23 1 24352,21-1-61696,0 1 127104,1 19-188768,-1-19 219744,0 0-210464,20-1 168896,-20 21-116832,0-21 76160,1 21-50784,19-20 27968,-20 19 544,0-19-26368,20-1 35584,-20 21-26336,20-21 11200,0 1-2784,0 0 1024,20-1 2752,0 1-12960,0 19 25376,-1-19-32928,1-1 32768,0 1-30976,0-1 40512,0 1-67232,19-1 97600,-19-18-109568,21 18 97056,-3 1-75168,3 0 58368,18-1-39776,1-19 32,-1 19 62432,2-19-122208,-3 0 156960,1 20-172864,2-21 185760,18 2-190720,-20-2 169408,21 0-120128,-1 2 63008,1-2-16831,-1-19-16908,1 20 46465,-1-20-74479,0 20 87105,0-21-49818,21 1-71951,-21 0 259919,1-20-419013,-1 20 447768,-20 0-339461,20-20 183231,2 19-67325,-22-19 11566,1 0 12755,19 0-33471,-20 0 55232,2 0-65536,-2 0 52096,0-19-18272,-19-1-15776,19 0 29504,-19 0-19616,19 0-2144,-19 1 25312,19-21-44992,-18 0 52352,-1 20-35840,19-20-3424,-19 1 46144,-1-1-69440,1-19 65408,1 18-45824,-3-18 28544,3 19-15008,-3-19-18400,-17-1 96800,19 0-209792,-20 1 307744,-1-1-343296,1 0 311520,0 1-246272,0-1 185024,-20 1-140160,20-1 96992,-20 0-34720,19-19-48352,-19 19 126272,20 1-161664,0-1 136672,-20-20-74528,0 21 27232,20-21-30560,-20 21 65920,0-1-74784,20-19 20512,-20 19 69152,0 0-131872,-20-19 137792,20 20-114368,0-1 108576,-20-20-137952,0 20 178976,0-19-192992,20 19 159456,-39-19-89696,19 19 14720,0 1 39712,-19-1-68735,-1 1 81876,20-1-84734,-39 0 72676,18 1-44657,3-1 16136,-23 0-7876,2 1 22088,-1 19-38929,1 0 37892,-20-19-15902,-2 39-13803,2-20 31989,-20 21-24222,0-2-8092,-1 2 44782,1-2-62060,0 21 53370,-20 0-31900,19 0 15456,-19 0-15429,20 0 36593,-19 21-79148,19-2 138304</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ff0000"/>
    </inkml:brush>
  </inkml:definitions>
  <inkml:trace contextRef="#ctx0" brushRef="#br0">1259 1440 3427,'0'0'1217,"0"0"-14124,-9 0 76100,9 0-252434,0 10 574908,-10-10-944919,10 0 1138681,-11 0-989647,11 0 577697,0 0-173250,0 0-23203,0 0 25915,0 0 43003,0 0-100358,11 0 118923,-11 0-93872,10 0 42598,9 0-3444,-9 0 8831,10 0-58970,10 0 120957,-10 0-156131,9 0 149000,1 0-109233,0-10 56708,10 10-11806,-1 0-10092,1 0 4928,0-10 18348,10 10-42050,-11-10 47484,1 10-28112,-1 0 1572,1-10-1310,0 10 45716,-1 10-114751,1-10 162688,-10 0-157888,10 0 109184,-11 0-50783,1 0 7059,0 10 19055,0-10-32170,-10 0 37198,10 10-42735,-11-10 56869,1 0-79272,0 0 101715,-10 0-115111,10 0 117803,-10-10-115837,-10 10 110594,9 0-94027,-9 0 63909,10 10-33169,-10-10 15369,0 0-8816,0 0 4011,0-10-4761,0 10 25589,-10 0-57235,10 0 60778,0-10-20295,-9 10-32840</inkml:trace>
  <inkml:trace contextRef="#ctx0" brushRef="#br0">2202 1321 10794,'-10'-10'480,"0"10"-5888,10 0 33376,0 0-114558,0 0 259976,0 0-392572,0 0 352457,0 0-59790,10 10-316301,-10-10 468816,20 10-289183,-10 0-13558,0 0 179667,10-1-162252,-10 1 73715,9 1-3666,-9-2-30959,11 1 40088,-12 0-37373,1 0 37781,0-10-47307,0 10 58690,0 0-62140,0-10 55759,-10 0-43320,0 10 26748,0-10-6488,0 10-11633,0-10 15076,0 10 4995,-10-10-38936,0 0 59555,0 10-49211,0 0 24483,0 0-19446,-9-1 45312,-2 1-82537,-8 10 109239,9-10-119168,0 10 115786,0-10-105022,10 0 91024,-9 0-69878,9 0 30658</inkml:trace>
  <inkml:trace contextRef="#ctx0" brushRef="#br0">3552 5752 4804,'0'0'448,"0"0"-4799,0 0 24246,0-10-78165,0 10 183197,0 0-332562,-10 0 475904,10 0-530110,-10 0 448976,10 0-287800,-10-10 154772,0 10-99023,0 0 91646,-9 0-95740,9 0 98660,-10-10-89411,10 10 51537,-10-9 15063,0 9-83872,1-11 124425,-12 11-129080,12-10 105453,-11 1-54104,10 9-24166,-10 0 108059,1 0-164913,9 0 176946,-1 0-150241,2 0 105421,-1 0-63375,10 9 34072,-10-9-16541,10 10 8756,0-10-13407,0 0 32544,1 11-61216,-1-11 90144,10 9-111264,-10-9 117952,10 10-106304,-10 0 81728,10 0-58848,0 0 48960,-10 10-50048,10-10 51456,0 0-45088,-10 10 30272,10-1-10912,0-8-8449,0 8 23500,-10 1-30210,10-10 26236,0 10-11087,0 0-13928,0 10 40964,-10-11-53480,10 2 39697,0-2-10692,0 11-4354,0-10-12596,0 10 46879,0-10-64128,0 10 45440,0 0-5312,0-1-26112,0-9 31328,-10 10-13599,10 0-12812,0-1 33473,0 1-41231,-10 0 37953,10 0-26138,-9 0 1136,9 0 41468,-10-1-93939,10 1 141270,0 0-176848,-10 0 203622,10-1-218833,0 11 208482,0-10-164404,0 0 101836,0-1-51038,0-9 30094,0 0-31181,0 0 34625,-11 0-30368,11-10 22528,0 10-18304,0 0 19072,0 0-22592,0-11 28576,11 11-38048,-11 0 49280,0-10-58048,0 10 60896,0-10-55616,0 0 40480,10 0-16896,-10 0-7776,0 0 24608,0-1-32000,0-9 36544,0 10-42624,0 1 45440,10-11-39136,-10 0 28640,0 10-26720,0-10 39424,0 0-59136,0 0 71488,0 0-65824,0 0 41568,0 9-9184,0-9-15424,-10 10 20416,10-10-5312,0 0-17312,0 10 28127,0-10-15092,0 0-15682,0 0 45724,-10 10-62735,10-10 70424,0 0-76892,0 10 77816,0-10-60271,0 0 22428,0 10 21662,10-10-57588,-10 0 77983,0 10-73408,0-10 32672,0 0 39008,0 10-111584,0-10 149632,10 0-140704,-10 10 102656,0-10-63680,9 0 37376,-9 0-18784,10 10 832,-10-10 13664,10 0-18304,-10 0 13760,10 0-7040,0 0 4224,-10 10-7776,10-10 17600,0 0-30111,0 0 36468,0 10-24510,-10-10-14332,10 0 75471,-1 0-136664,11 0 168796,-10 0-157784,1 0 115567,8 0-68124,-9 0 34882,10 0-18476,0 0 8609,-10 0 5568,10 0-23584,9 0 34112,-9 0-29152,0 0 14016,10 0 1504,-1 0-17344,2 0 40896,-12 0-73504,11 0 106944,0 0-130592,-1 0 134848,-9 0-112288,10 0 66592,10 0-19104,-10 0-4544,-1 0-2464,11 0 22976,-10 0-33184,9 0 21856,2 0 3456,-12 10-23104,1-10 18624,10 0 16128,-11 0-70528,11 0 118752,-10 0-133248,10 0 109184,-11 0-69184,11 0 30144,0-10 22272,-1 10-105888,1 0 201888,-10 0-266368,10 0 273440,-1 0-227936,-9 0 145632,10 0-42720,-11 0-56448,1 10 120224,10-10-130112,-10 0 97376,0 0-52736,9 0 20416,-9 0-5344,0 0 192,10 0 5760,-11 10-29120,1-10 96128,0 0-224544,9 0 385696,-8 0-496608,-2 0 479744,1 0-336896,10 0 148608,-11 0-3232,2 0-60224,8 0 53345,-9 0-12076,9 0-26463,-9 0 40817,10 0-35519,-1 0 36742,1 0-69775,-10 0 131471,10 0-184741,-1 0 189496,1 0-142629,-10 0 79775,9 0-34813,1 0 7982,0 0 19091,0 0-47295,-1 0 54464,1 0-24928,-1 0-30560,2 0 90304,-2 0-147968,1 0 217280,-1 0-308928,2 0 397792,-2 0-422080,1 0 339777,-1 0-186028,1 9 48738,0-9 13028,0 0-6545,-1 0-27032,11 10 55356,-11-10-67000,2 0 56847,8 0-5852,-9 10-110846,-1-10 277972,11 0-415871,0 0 436320,-11 10-325824,11-10 151328,-1 0 9824,1 0-117952,0 0 160320,-1 0-135200,-9 0 60864,10 0 22176,0 10-76000,-11-10 90016,11 0-77952,-1 0 57504,1 0-37280,-10 0 15904,9 0 13408,-9 0-53536,0 0 95360,0 0-123872,-1 0 132352,1 0-123872,-10 0 101728,9-10-65696,1 10 10816,-10 0 77760,10 0-212960,-1 0 369856,-9 0-475808,0 0 466336,9 0-349824,-9 0 196352,0 0-68640,0 0-16224,0 0 67712,-1-10-92832,1 10 89376,0 0-50816,-1-10-29312,2 10 147872,-2 0-277344,-9-10 367840,10 10-380096,0-9 319584,-11-1-229568,1 10 151456,0-10-99872,0 10 71168,0-10-60064,0 0 62400,0 0-71200,-10 0 78208,9 0-78337,-9 0 72268,0 0-67618,0-10 74844,10 0-94799,-20 11 110008,10-12-96764,0 2 51864,-10-11-2255,10 10-19812,-10-10 9182,10 1 10476,-10-11-11905,9 0-18432,-9 0 81088,10 10-163104,1 1 235104,-11-11-265728,0 10 246752,10 0-197088,-10-10 141184,10 11-91232,-1-1 49376,-9-10-15519,0 11-13772,10-1 48258,-10 0-95932,0-10 149391,10 10-186264,-10-10 187708,0 11-153912,0-11 99055,10 0-36828,-10 10-22078,0 1 64724,0-11-83327,0 10 88032,0 0-97888,0 10 117184,0-10-132480,0 1 133088,0 9-124576,0 0 124736,0 0-154016,0 0 221120,0 0-305248,-10 0 359008,10 1-342528,10 9 255903,-10-10-135988,0 10 25310,0 0 55997,0 10-114044,0-10 161383,-10 10-197894,10-10 216229,0 10-217426,0-10 205599,-10 10-173326,10 0 112815,0-10-39780,-10 10-13171,10-10 28086,-9 10-13426,-1-9-11297,0 9 24160,-1 0 4880,-8-11-99917,-1 11 239356,0 0-350733,-10 0 375584,1 0-328275,-1-10 264772,0 10-211892,-10 0 158940,0 0-102977,1 0 67184,-1-9-72270,-9 9 106936,9 0-134076,-10 0 124408,10 0-80783,-9-10 29788,-1 10 4158,0 0-13140,-9 0 2271,0 0 19072,9 0-43296,-10 0 65728,11 0-80256,-11 0 77408,11 0-52672,-1 0 14624,0 0 22656,-9-10-53984,9 10 77056,-10 0-66496,11 0-22464,-1 0 192128,-10 0-355712,11 10 398016,-11-10-289952,11 0 110752,-10 0 41216,-1 10-123520,0-10 138944,1 9-94976,-1-9-2112,0 10 128096,1 1-237568,0-11 288288,-1 9-269984,0 1 210400,11-10-152768,-11 10 123456,0-10-117472,11 10 113856,-1-10-102112,-9 10 87392,9-10-72032,0 10 49024,0-10-22912,-8 10 18784,17-10-50816,-8 0 94400,-1 10-112768,10-10 103584,1 0-95360,-11 0 103104,11 10-112832,-2-10 110208,2 0-103296,-11 0 111808,11 0-143488,-1 0 180928,1 0-187296,-2 0 133088,2 10-27488,-11-10-79840,11 0 136480,-1 0-127680,0 0 78976,0 0-26528,1 0-9344,-1 0 31136,1 0-59520,-2 0 119680,2 0-216832,-1 0 318560,1-10-370336,-1 10 339392,0 0-244256,0 0 137696,1 0-63104,-1 0 29632,0 0-19872,1 0 8192,-1 0 26368,1-10-88000,8 10 154624,-8-10-189920,9 10 177856,-10-10-143264,11 10 128993,-11-10-152813,10 10 195535,0-10-234666,-9 10 275916,9-10-332182,-10 10 374933,0-10-332814,1 10 157240,9-10 110468,-10 10-346919,11 0 436650,-2-9-363000,-8 9 207294,9 0-65213,0 0-23026,-9 0 71155,9 0-103488,0 0 122924,-9 0-113122,9 0 61883,-10 9 22106,0-9-112109</inkml:trace>
  <inkml:trace contextRef="#ctx0" brushRef="#br0">2629 6090 3331,'0'10'704,"0"-10"-8031,0 0 41940,0 0-131292,0 0 268173,10 0-355160,0 0 253991,0 0 47477,9 0-355487,-9 0 450725,10 0-327521,0 0 162686,10 0-84881,-11 0 79437,2-10-84303,-11 10 74901,9 0-58954,-9 0 47979,0 0-44539,0-10 44115,0 10-47440,-10-10 68175,0 0-113621,0 10 151525,0-10-128845,0 10 48594,0-10 11392,-10 10 15225,10 0-110260,0 0 191631,0-10-185624,0 10 94674,0 0-1678,0 0-17124,10 0-29404,0 0 85175,10 10-129449,-10-10 173091,10 0-202662,-1 0 187466,-8 10-127854,-1-10 49966,0 10 31247,-10-10-103955,0 10 133509,0 0-88839,0 10-6901,-10-10 84001,-11 0-91606,11 0 38403,1 0 31973,-11-1-82622,10 11 93235,0-10-53718</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3-02T17:30:28"/>
    </inkml:context>
    <inkml:brush xml:id="br0">
      <inkml:brushProperty name="width" value="0.05292" units="cm"/>
      <inkml:brushProperty name="height" value="0.05292" units="cm"/>
      <inkml:brushProperty name="color" value="#ff0000"/>
    </inkml:brush>
  </inkml:definitions>
  <inkml:trace contextRef="#ctx0" brushRef="#br0">2499 6895 1345,'20'0'640,"-20"0"-7744,20 0 43040,1 0-144735,-1-20 326518,-2 20-518933,3 0 598877,-1 0-524691,0 0 391117,0 0-297485,-1 0 237081,1 0-174616,-20 0 131241,20 0-122645,0 0 105419,-20 0-47098,20 0-16689,-1 0 36341,1 0-15221,20-20-5853,-20 20 4005,1 0 9858,17 0-17964,-18 0 16513,21 0-9760,-2 0-1472,-19 20 19008,20-20-40576,-1 0 59648,1 0-73920,-1 20 90752,1-20-116832,0 0 141536,-1 0-140512,22 0 102944,-23 0-49728,23 0 17024,-2 0-23551,0 0 55796,1 0-75902,19 0 41348,-18 0 60272,18 0-180740,0 0 242334,0 0-219956,0 0 162431,2 0-118592,-2-20 86016,0 20-47936,0 0 12191,0 0 7916,2 0-16610,-2 0 22204,0-20-22000,0 20 11940,20 0 1090,-18 0-4172,18 0-9983,-20 0 36992,20 0-59487,0-19 54164,-20 19-12254,21 0-44956,-21 0 81455,20 0-80344,-19 0 55324,20 0-29560,-1 0 12399,-20 0 2084,20-20-21022,0 20 41972,1 0-56383,-21 0 62048,20 0-68288,0 0 85536,0 0-110880,-20 0 127872,21 0-122208,0 0 95776,-20 0-64416,19 0 43328,0 0-35296,0 0 32128,0 20-25728,-20-20 15488,21 0-4896,-1 0-5280,0 0 17280,0 0-31264,1 0 43296,-1 0-49024,-20 0 47553,20-20-42284,-18 20 40194,-2 0-47420,0 0 61103,0 0-69112,2 0 62908,-23 0-47352,22-20 34223,-20 20-29788,-1 0 31106,0 0-30668,-19 0 22561,19 0-7040,1 0-9152,-21 0 18272,2 0-17952,-1 0 11936,-1 0-5824,-19-20 3231,0 20-4248</inkml:trace>
  <inkml:trace contextRef="#ctx0" brushRef="#br0">15979 6796 704,'0'0'4164,"-20"0"-50000,20 0 275208,-20 0-917776,20 20 2064318,0-20-3298360,0 0 3841941,0 0-3301988,0 0 2109917,0 0-1018279,20 0 380549,0-20-96337,1 20-23067,-21 0 78409,18 0-111588,2 0 131347,0 0-133595,21 0 127751,-21 0-124642,-2 0 117133,23 0-95339,-21 0 64939,39 0-39101,-19 0 23525,19 0-15390,2 0 9620,-3 0-1119,1 0-12960,22 0 26784,-2 20-27040,0-20 7776,20 0 19424,-20 0-36320,21 0 37312,-20 0-33024,19 0 35200,-19 0-43008,19 0 47264,0 0-45088,0 20 44000,0-20-49952,1 0 56960,-1 0-52768,0 0 31264,0 0 4608,-20 0-48224,21 0 91168,-1 0-121408,0 19 127744,0-19-110176,-18 0 81984,18 0-57376,0 0 39104,1 0-20832,-1 0-1632,0-19 24928,-20 19-41184,20 0 43264,1 0-29504,-1 0 6656,0 0 13728,0 0-24960,0-20 29536,1 20-32000,19 0 31648,-20 0-25728,21-20 15936,-21 20-7776,20 0 5984,-1 0-12704,1-20 26432,-19 20-40032,19-20 43328,0 20-30815,1-20 5396,-21 20 24994,0 0-50395,0-19 59779,-20 19-47926,1 0 24960,-1 0-10058,-19 0 11203,-21 0-20452,1 0 27484,0 0-23487</inkml:trace>
  <inkml:trace contextRef="#ctx0" brushRef="#br0">3532 13969 6374,'0'20'1697,"0"-20"-19307,-20 0 100055,20 0-311461,0 0 645386,-19 0-928559,19 0 930393,0 0-615489,0 0 203146,0 0 69184,0 0-152627,0 0 135347,19 0-97842,-19 0 67114,20 0-38913,0 0 369,-20 0 47369,20 0-84304,0 0 96664,-1 0-91132,1 0 79128,20 0-63152,-20 0 42280,19-20-19492,1 20-2136,-19 0 23631,37 0-42812,-17 0 48898,-2 0-34444,21-20 7425,-21 20 17312,21 0-33472,-1 0 43872,2 0-50656,-2 0 51136,-1 0-42976,23 0 31040,-22 0-26464,0 0 36352,22 0-56000,-23 0 74624,21 0-85568,-18 0 86272,18-19-73824,0 19 49089,-18 0-22316,18 0 7426,0 0-11548,0 0 30767,0 0-50744,1 0 52924,20 0-27832,-21 0-17841,0 0 68420,0 0-108094,1 0 125204,0 0-118239,19 0 98272,-20 0-79520,20 0 67648,-20 0-58848,20 0 47200,-18 0-30240,18 0 8448,-20 0 17664,20 0-47200,-19-21 76384,19 21-99936,0 0 114720,0 0-118624,0 0 107680,-20 0-79904,21-19 41568,-20 19-4608,20 0-22880,-21 0 40736,0 0-52032,0 0 57696,1 0-56320,20 0 47233,-21 0-33132,0 0 20162,20-20-14652,-20 20 18095,20 0-24376,-20 0 23100,2-21-8152,-22 21-16433,20 0 40260,-19 0-55582,-21-19 60851,22 19-56180,-41 0 39753,-2 0-16733</inkml:trace>
  <inkml:trace contextRef="#ctx0" brushRef="#br0">9607 12062 13612,'-20'0'96,"20"0"-1408,20 19 9536,-1 1-39039,1 0 106804,21 0-204509,-3 0 279577,23 19-273947,18 1 191791,-20 0-96029,21-1 30434,-21-19 13355,0 1-44551,2-2 37061,-2 21 32786,20-21-136649,1 22 203937,-21-21-182270,2-1 84421,-2 2 26279,-19-2-96615,-22-19 126753,23 20-149603,-41-20 173903,20 0-169903,-20 0 120266,0-20-56203,0 20 20159</inkml:trace>
  <inkml:trace contextRef="#ctx0" brushRef="#br0">9725 12598 13388,'-38'40'385,"17"-40"-4652,1 0 25858,20 0-87196,0 0 197583,0-20-313207,0 0 345552,0-20-240854,0 0 43571,0-19 143635,0-40-248053,-20-1 258276,-19 1-199253,19 0 105011,-20 19-3501,21 40-84854,-1 0 140112,0 1-153303,20 19 145616,0 0-153768,20 20 188964,19 0-222824,21 0 218064,-1 0-167000,40 20 98429,1 0-52580,-1-20 49009,0 0-69304,-20 20 70705,2-20-26308,-2 0-46692,-40 19 101588,1-19-102805,-20-19 52917,-20-1 8137</inkml:trace>
  <inkml:trace contextRef="#ctx0" brushRef="#br0">9905 7769 10025,'59'-59'1922,"-19"39"-21431,-21 0 108409,-19 0-327969,20 20 657945,-40 0-916230,1 20 901481,-21 0-632215,0 0 334301,-39 39-172590,0-19 112675,0 19-56735,-1 1-11437,-19-20 53610,19 20-58757,21-1 47639,-20-19-36235,38 0 27937,1 0-24833,21-21 28779,-1-19-39865,20 20 60121</inkml:trace>
  <inkml:trace contextRef="#ctx0" brushRef="#br0">9547 7868 9545,'-79'40'-385,"39"-40"4492,-19 40-23874,-2-20 76412,2 20-163918,0-1 247980,-1 1-271449,40 0 220625,1 0-147657,19-21 113791,19 2-126013,1-2 142674,40 1-121383,-21 0 48738,22-20 50869,18 0-121956,-20 0 122475,21-20-73848,-1 20 42189,-20-20-66874,20 20 126896,-18-19-171911,-41 19 170203</inkml:trace>
  <inkml:trace contextRef="#ctx0" brushRef="#br0">1070 7987 13100,'-39'-19'160,"19"-1"-1664,0 20 7424,20 0-17472,20 0 18177,0 0 15476,19 20-88637,1-1 163672,19 22-194478,1-2 176672,19 1-136243,1 0 87125,19 20-34610,-19-21-458,20 1-3471,-21 0 39343,0-21-75238,-20 1 83060,-19 1-60469,0-2 28131,-21 1-4669,1 0-14472,-20-20 46501,0 19-92591</inkml:trace>
  <inkml:trace contextRef="#ctx0" brushRef="#br0">1448 8464 12651,'0'41'-448,"0"-41"5440,20 0-30112,-1 19 100321,1-19-223468,20 0 348994,-1 20-388475,21 0 305603,20-20-163926,-22 20 58080,23 0-23369,-22-20 34744,-19 19-59243,19-19 79169,-18-19-86018,-3-21 76079,3 0-51244,-1-20 26050,-1-18-29866,-19 18 80528,0 0-152269,0 20 189060,-20 0-156649,0 21 73329,0 19 11563,0 0-58299,0 0 50601</inkml:trace>
  <inkml:trace contextRef="#ctx0" brushRef="#br0">15344 14069 3939,'-20'19'641,"20"1"-7148,0-20 36387,-19 0-112200,19 0 235506,0 0-361824,0 0 434669,0 0-438636,0-20 392091,0 20-306104,-20 0 193263,20 0-97436,0 0 64193,-20 0-86432,20-19 113952,0 19-112144,-21 0 87155,21 0-62756,0 0 54804,0 0-62764,0 0 73230,0 0-71852,0 0 50714,0 0-9612,21 0-35250,-21 0 51892,20 0-23404,-20 0-26820,20 0 56690,-1 0-47044,1 0 14334,0 0 8188,20 0 3825,-21 0-47992,21 0 94929,0 0-110788,-1 0 86365,1-20-44056,-1 20 15247,22 0-11836,-23 0 20226,23 0-20428,-22 0 5345,1 0 19328,19 0-43936,1 0 56288,-21-20-43168,22 20 2080,-3 0 50401,-17 0-90092,18 0 105666,-19 0-103356,0 0 93295,19 0-79320,-18 0 62588,-3 0-45240,23-20 27663,-22 20-10204,1 0-1182,19 0-2604,-19-20 25665,19 20-63040,1 0 100736,-21 0-120320,22 0 110880,-23 20-78816,23-20 42272,-2 0-15552,-19 0 1504,19 0 2816,-19 0-64,19 0-3872,-18 0-3872,-3 0 32768,23 0-72928,-22 0 99328,21 0-98272,-21 0 82720,21 0-74976,-1 0 80992,-19 0-88991,19 0 86644,2 20-69310,18-20 35300,-20 0 12687,1 0-57976,-1 0 74268,2 0-46744,18 0-17265,-20 0 98148,1 0-175294,19 0 231060,-20 0-254431,20-20 242944,2 20-200576,-2 0 138464,0 0-76192,0 0 32832,2 0-13824,-2-20 9952,0 20-7168,0 0-4192,-19 0 23648,19 0-40864,0-20 46112,0 20-41248,2 0 36960,-2 0-40384,-20-20 48609,20 20-52588,2 0 44866,-2 0-27036,0 0 13199,-20 0-20569,21 0 50536,-21 0-83258,2 0 95499,18 0-80363,-20 0 50138,1 0-26600,-1 20 26649,0-20-49199,1 0 76380,-1 0-92034,2 0 96524,-2 0-100257,20 0 107264,-19 0-109824,-1 0 96096,2 0-59424,-2 0 3488,0 0 58080,1 0-109184,-1 20 140896,20-20-155360,-19 0 164192,19 0-183168,-20 0 221216,2 0-270112,18 0 307424,-20 0-312384,21 0 281024,-21 0-228416,20 20 176193,2-20-136076,-2 0 105122,0 0-76476,0-20 50831,-18 20-32920,-2 0 19996,0 0-2968,-19-20-19601,-20 20 36900,19 0-39326,-39 0 30547,20 0-20438,-20 0 9051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EA2B3-76CC-45A0-9EDB-5DFD45D0B66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3E934-8E23-4DB4-BA11-6A5574033B0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p:cNvSpPr>
          <p:nvPr>
            <p:ph type="body"/>
          </p:nvPr>
        </p:nvSpPr>
        <p:spPr>
          <a:xfrm>
            <a:off x="685800" y="4343400"/>
            <a:ext cx="5486040" cy="4114440"/>
          </a:xfrm>
          <a:prstGeom prst="rect">
            <a:avLst/>
          </a:prstGeom>
        </p:spPr>
        <p:txBody>
          <a:bodyPr/>
          <a:lstStyle/>
          <a:p/>
        </p:txBody>
      </p:sp>
      <p:sp>
        <p:nvSpPr>
          <p:cNvPr id="609" name="TextShape 2"/>
          <p:cNvSpPr txBox="1"/>
          <p:nvPr/>
        </p:nvSpPr>
        <p:spPr>
          <a:xfrm>
            <a:off x="3884760" y="8685360"/>
            <a:ext cx="2971440" cy="456840"/>
          </a:xfrm>
          <a:prstGeom prst="rect">
            <a:avLst/>
          </a:prstGeom>
        </p:spPr>
        <p:txBody>
          <a:bodyPr anchor="b"/>
          <a:lstStyle/>
          <a:p>
            <a:pPr algn="r">
              <a:lnSpc>
                <a:spcPct val="100000"/>
              </a:lnSpc>
            </a:pPr>
            <a:fld id="{7F5FFB25-07C2-415B-8225-47E60C2F61B0}" type="slidenum">
              <a:rPr lang="en-US" sz="1200">
                <a:solidFill>
                  <a:srgbClr val="000000"/>
                </a:solidFill>
                <a:latin typeface="+mn-lt"/>
                <a:ea typeface="+mn-ea"/>
              </a:rPr>
            </a:fld>
            <a:endParaRPr lang="en-US" sz="1200">
              <a:solidFill>
                <a:srgbClr val="000000"/>
              </a:solidFill>
              <a:latin typeface="+mn-lt"/>
              <a:ea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TextShape 1"/>
          <p:cNvSpPr txBox="1"/>
          <p:nvPr/>
        </p:nvSpPr>
        <p:spPr>
          <a:xfrm>
            <a:off x="3884760" y="8685360"/>
            <a:ext cx="2971440" cy="456840"/>
          </a:xfrm>
          <a:prstGeom prst="rect">
            <a:avLst/>
          </a:prstGeom>
        </p:spPr>
        <p:txBody>
          <a:bodyPr anchor="b"/>
          <a:lstStyle/>
          <a:p>
            <a:pPr algn="r">
              <a:lnSpc>
                <a:spcPct val="100000"/>
              </a:lnSpc>
            </a:pPr>
            <a:fld id="{7B939CD9-8F2B-4729-B7FB-5735015EBA2A}" type="slidenum">
              <a:rPr lang="en-US" sz="1200">
                <a:latin typeface="Arial" panose="020B0604020202020204"/>
              </a:rPr>
            </a:fld>
            <a:endParaRPr lang="en-US" sz="1200">
              <a:latin typeface="Arial" panose="020B0604020202020204"/>
            </a:endParaRPr>
          </a:p>
        </p:txBody>
      </p:sp>
      <p:sp>
        <p:nvSpPr>
          <p:cNvPr id="623" name="PlaceHolder 2"/>
          <p:cNvSpPr>
            <a:spLocks noGrp="1"/>
          </p:cNvSpPr>
          <p:nvPr>
            <p:ph type="body"/>
          </p:nvPr>
        </p:nvSpPr>
        <p:spPr>
          <a:xfrm>
            <a:off x="685800" y="4343400"/>
            <a:ext cx="5486040" cy="4114440"/>
          </a:xfrm>
          <a:prstGeom prst="rect">
            <a:avLst/>
          </a:prstGeom>
        </p:spPr>
        <p:txBody>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anose="020B0604020202020204" pitchFamily="34" charset="0"/>
              </a:rPr>
            </a:fld>
            <a:endParaRPr lang="en-US">
              <a:latin typeface="Arial" panose="020B0604020202020204" pitchFamily="34" charset="0"/>
            </a:endParaRPr>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p:spPr>
        <p:txBody>
          <a:bodyPr/>
          <a:lstStyle/>
          <a:p>
            <a:pPr eaLnBrk="1" hangingPunct="1"/>
            <a:endParaRPr 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anose="020B0604020202020204" pitchFamily="34" charset="0"/>
              </a:rPr>
            </a:fld>
            <a:endParaRPr lang="en-US">
              <a:latin typeface="Arial" panose="020B0604020202020204" pitchFamily="34" charset="0"/>
            </a:endParaRPr>
          </a:p>
        </p:txBody>
      </p:sp>
      <p:sp>
        <p:nvSpPr>
          <p:cNvPr id="152579" name="Rectangle 2"/>
          <p:cNvSpPr>
            <a:spLocks noGrp="1" noRot="1" noChangeAspect="1" noChangeArrowheads="1" noTextEdit="1"/>
          </p:cNvSpPr>
          <p:nvPr>
            <p:ph type="sldImg"/>
          </p:nvPr>
        </p:nvSpPr>
        <p:spPr/>
      </p:sp>
      <p:sp>
        <p:nvSpPr>
          <p:cNvPr id="152580" name="Rectangle 3"/>
          <p:cNvSpPr>
            <a:spLocks noGrp="1" noChangeArrowheads="1"/>
          </p:cNvSpPr>
          <p:nvPr>
            <p:ph type="body" idx="1"/>
          </p:nvPr>
        </p:nvSpPr>
        <p:spPr>
          <a:noFill/>
        </p:spPr>
        <p:txBody>
          <a:bodyPr/>
          <a:lstStyle/>
          <a:p>
            <a:pPr eaLnBrk="1" hangingPunct="1"/>
            <a:endParaRPr 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anose="020B0604020202020204" pitchFamily="34" charset="0"/>
              </a:rPr>
            </a:fld>
            <a:endParaRPr lang="en-US">
              <a:latin typeface="Arial" panose="020B0604020202020204" pitchFamily="34" charset="0"/>
            </a:endParaRPr>
          </a:p>
        </p:txBody>
      </p:sp>
      <p:sp>
        <p:nvSpPr>
          <p:cNvPr id="152579" name="Rectangle 2"/>
          <p:cNvSpPr>
            <a:spLocks noGrp="1" noRot="1" noChangeAspect="1" noChangeArrowheads="1" noTextEdit="1"/>
          </p:cNvSpPr>
          <p:nvPr>
            <p:ph type="sldImg"/>
          </p:nvPr>
        </p:nvSpPr>
        <p:spPr/>
      </p:sp>
      <p:sp>
        <p:nvSpPr>
          <p:cNvPr id="152580" name="Rectangle 3"/>
          <p:cNvSpPr>
            <a:spLocks noGrp="1" noChangeArrowheads="1"/>
          </p:cNvSpPr>
          <p:nvPr>
            <p:ph type="body" idx="1"/>
          </p:nvPr>
        </p:nvSpPr>
        <p:spPr>
          <a:noFill/>
        </p:spPr>
        <p:txBody>
          <a:bodyPr/>
          <a:lstStyle/>
          <a:p>
            <a:pPr eaLnBrk="1" hangingPunct="1"/>
            <a:endParaRPr 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FBE74D1-C910-4D23-AA54-94EDED9843DB}" type="slidenum">
              <a:rPr lang="en-US" smtClean="0">
                <a:latin typeface="Arial" panose="020B0604020202020204" pitchFamily="34" charset="0"/>
              </a:rPr>
            </a:fld>
            <a:endParaRPr lang="en-US">
              <a:latin typeface="Arial" panose="020B0604020202020204" pitchFamily="34" charset="0"/>
            </a:endParaRPr>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p:spPr>
        <p:txBody>
          <a:bodyPr/>
          <a:lstStyle/>
          <a:p>
            <a:pPr eaLnBrk="1" hangingPunct="1">
              <a:lnSpc>
                <a:spcPct val="80000"/>
              </a:lnSpc>
            </a:pPr>
            <a:r>
              <a:rPr lang="en-US" sz="800">
                <a:latin typeface="Arial" panose="020B0604020202020204" pitchFamily="34" charset="0"/>
              </a:rPr>
              <a:t>Astronomical data analysis image obtained from NASA website.</a:t>
            </a:r>
            <a:endParaRPr lang="en-US" sz="800">
              <a:latin typeface="Arial" panose="020B0604020202020204" pitchFamily="34" charset="0"/>
            </a:endParaRPr>
          </a:p>
          <a:p>
            <a:pPr eaLnBrk="1" hangingPunct="1">
              <a:lnSpc>
                <a:spcPct val="80000"/>
              </a:lnSpc>
            </a:pP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http://www.nasa.gov/multimedia/imagegallery/image_feature_874.html</a:t>
            </a:r>
            <a:endParaRPr lang="en-US" sz="800">
              <a:latin typeface="Arial" panose="020B0604020202020204" pitchFamily="34" charset="0"/>
            </a:endParaRPr>
          </a:p>
          <a:p>
            <a:pPr eaLnBrk="1" hangingPunct="1">
              <a:lnSpc>
                <a:spcPct val="80000"/>
              </a:lnSpc>
            </a:pP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RCW 79 is seen in the southern Milky Way, 17,200 light-years from Earth in the constellation Centaurus. The bubble is 70-light years in diameter, and probably took about one million years to form from the radiation and winds of hot young stars.</a:t>
            </a:r>
            <a:br>
              <a:rPr lang="en-US" sz="800">
                <a:latin typeface="Arial" panose="020B0604020202020204" pitchFamily="34" charset="0"/>
              </a:rPr>
            </a:br>
            <a:br>
              <a:rPr lang="en-US" sz="800">
                <a:latin typeface="Arial" panose="020B0604020202020204" pitchFamily="34" charset="0"/>
              </a:rPr>
            </a:br>
            <a:r>
              <a:rPr lang="en-US" sz="800">
                <a:latin typeface="Arial" panose="020B0604020202020204" pitchFamily="34" charset="0"/>
              </a:rPr>
              <a:t>The balloon of gas and dust is an example of stimulated star formation. Such stars are born when the hot bubble expands into the interstellar gas and dust around it. RCW 79 has spawned at least two groups of new stars along the edge of the large bubble. Some are visible inside the small bubble in the lower left corner. Another group of baby stars appears near the opening at the top.</a:t>
            </a:r>
            <a:br>
              <a:rPr lang="en-US" sz="800">
                <a:latin typeface="Arial" panose="020B0604020202020204" pitchFamily="34" charset="0"/>
              </a:rPr>
            </a:br>
            <a:br>
              <a:rPr lang="en-US" sz="800">
                <a:latin typeface="Arial" panose="020B0604020202020204" pitchFamily="34" charset="0"/>
              </a:rPr>
            </a:br>
            <a:r>
              <a:rPr lang="en-US" sz="800">
                <a:latin typeface="Arial" panose="020B0604020202020204" pitchFamily="34" charset="0"/>
              </a:rPr>
              <a:t>NASA's Spitzer Space Telescope easily detects infrared light from the dust particles in RCW 79. The young stars within RCW79 radiate ultraviolet light that excites molecules of dust within the bubble. This causes the dust grains to emit infrared light that is detected by Spitzer and seen here as the extended red features. </a:t>
            </a:r>
            <a:br>
              <a:rPr lang="en-US" sz="800">
                <a:latin typeface="Arial" panose="020B0604020202020204" pitchFamily="34" charset="0"/>
              </a:rPr>
            </a:br>
            <a:br>
              <a:rPr lang="en-US" sz="800">
                <a:latin typeface="Arial" panose="020B0604020202020204" pitchFamily="34" charset="0"/>
              </a:rPr>
            </a:br>
            <a:r>
              <a:rPr lang="en-US" sz="800" i="1">
                <a:latin typeface="Arial" panose="020B0604020202020204" pitchFamily="34" charset="0"/>
              </a:rPr>
              <a:t>Image credit: NASA/JPL-Caltech/E. Churchwell (Univ. of Wisconsin, Madison)</a:t>
            </a:r>
            <a:r>
              <a:rPr lang="en-US" sz="800">
                <a:latin typeface="Arial" panose="020B0604020202020204" pitchFamily="34" charset="0"/>
              </a:rPr>
              <a:t> </a:t>
            </a:r>
            <a:endParaRPr lang="en-US" sz="800">
              <a:latin typeface="Arial" panose="020B0604020202020204" pitchFamily="34" charset="0"/>
            </a:endParaRPr>
          </a:p>
          <a:p>
            <a:pPr eaLnBrk="1" hangingPunct="1">
              <a:lnSpc>
                <a:spcPct val="80000"/>
              </a:lnSpc>
            </a:pP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a:t>
            </a:r>
            <a:endParaRPr lang="en-US" sz="800">
              <a:latin typeface="Arial" panose="020B0604020202020204" pitchFamily="34" charset="0"/>
            </a:endParaRPr>
          </a:p>
          <a:p>
            <a:pPr eaLnBrk="1" hangingPunct="1">
              <a:lnSpc>
                <a:spcPct val="80000"/>
              </a:lnSpc>
            </a:pP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From NASA use guidelines:</a:t>
            </a:r>
            <a:endParaRPr lang="en-US" sz="800">
              <a:latin typeface="Arial" panose="020B0604020202020204" pitchFamily="34" charset="0"/>
            </a:endParaRPr>
          </a:p>
          <a:p>
            <a:pPr eaLnBrk="1" hangingPunct="1">
              <a:lnSpc>
                <a:spcPct val="80000"/>
              </a:lnSpc>
            </a:pP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http://www.nasa.gov/multimedia/guidelines/index.html</a:t>
            </a:r>
            <a:endParaRPr lang="en-US" sz="800">
              <a:latin typeface="Arial" panose="020B0604020202020204" pitchFamily="34" charset="0"/>
            </a:endParaRPr>
          </a:p>
          <a:p>
            <a:pPr eaLnBrk="1" hangingPunct="1">
              <a:lnSpc>
                <a:spcPct val="80000"/>
              </a:lnSpc>
            </a:pP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 Using NASA Imagery and Linking to NASA Web Sites</a:t>
            </a:r>
            <a:br>
              <a:rPr lang="en-US" sz="800">
                <a:latin typeface="Arial" panose="020B0604020202020204" pitchFamily="34" charset="0"/>
              </a:rPr>
            </a:br>
            <a:br>
              <a:rPr lang="en-US" sz="800">
                <a:latin typeface="Arial" panose="020B0604020202020204" pitchFamily="34" charset="0"/>
              </a:rPr>
            </a:br>
            <a:r>
              <a:rPr lang="en-US" sz="800">
                <a:latin typeface="Arial" panose="020B0604020202020204" pitchFamily="34" charset="0"/>
              </a:rPr>
              <a:t>10.13.05 </a:t>
            </a:r>
            <a:br>
              <a:rPr lang="en-US" sz="800">
                <a:latin typeface="Arial" panose="020B0604020202020204" pitchFamily="34" charset="0"/>
              </a:rPr>
            </a:br>
            <a:br>
              <a:rPr lang="en-US" sz="800">
                <a:latin typeface="Arial" panose="020B0604020202020204" pitchFamily="34" charset="0"/>
              </a:rPr>
            </a:br>
            <a:r>
              <a:rPr lang="en-US" sz="800" b="1">
                <a:latin typeface="Arial" panose="020B0604020202020204" pitchFamily="34" charset="0"/>
              </a:rPr>
              <a:t>Still Images, Audio Files and Video</a:t>
            </a:r>
            <a:r>
              <a:rPr lang="en-US" sz="800">
                <a:latin typeface="Arial" panose="020B0604020202020204" pitchFamily="34" charset="0"/>
              </a:rPr>
              <a:t> </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NASA still images, audio files and video generally are not copyrighted. You may use NASA imagery, video and audio material for educational or informational purposes, including photo collections, textbooks, public exhibits and Internet Web pages. This general permission extends to personal Web pages. </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This general permission does not extend to use of the NASA insignia logo (the blue "meatball" insignia), the retired NASA logotype (the red "worm" logo) and the NASA seal. These images may not be used by persons who are not NASA employees or on products (including Web pages) that are not NASA sponsored.</a:t>
            </a:r>
            <a:endParaRPr lang="en-US" sz="800">
              <a:latin typeface="Arial" panose="020B0604020202020204" pitchFamily="34" charset="0"/>
            </a:endParaRPr>
          </a:p>
          <a:p>
            <a:pPr eaLnBrk="1" hangingPunct="1">
              <a:lnSpc>
                <a:spcPct val="80000"/>
              </a:lnSpc>
            </a:pP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If the NASA material is to be used for commercial purposes, especially including advertisements, it must not explicitly or implicitly convey NASA's endorsement of commercial goods or services. If a NASA image includes an identifiable person, using the image for commercial purposes may infringe that person's right of privacy or publicity, and permission should be obtained from the person. Any questions regarding application of any NASA image or emblem should be directed to:</a:t>
            </a:r>
            <a:endParaRPr lang="en-US" sz="800">
              <a:latin typeface="Arial" panose="020B0604020202020204" pitchFamily="34" charset="0"/>
            </a:endParaRPr>
          </a:p>
          <a:p>
            <a:pPr eaLnBrk="1" hangingPunct="1">
              <a:lnSpc>
                <a:spcPct val="80000"/>
              </a:lnSpc>
            </a:pP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Photo Department </a:t>
            </a:r>
            <a:br>
              <a:rPr lang="en-US" sz="800">
                <a:latin typeface="Arial" panose="020B0604020202020204" pitchFamily="34" charset="0"/>
              </a:rPr>
            </a:br>
            <a:r>
              <a:rPr lang="en-US" sz="800">
                <a:latin typeface="Arial" panose="020B0604020202020204" pitchFamily="34" charset="0"/>
              </a:rPr>
              <a:t>NASA Headquarters</a:t>
            </a:r>
            <a:br>
              <a:rPr lang="en-US" sz="800">
                <a:latin typeface="Arial" panose="020B0604020202020204" pitchFamily="34" charset="0"/>
              </a:rPr>
            </a:br>
            <a:r>
              <a:rPr lang="en-US" sz="800">
                <a:latin typeface="Arial" panose="020B0604020202020204" pitchFamily="34" charset="0"/>
              </a:rPr>
              <a:t>300 E St. SW</a:t>
            </a:r>
            <a:br>
              <a:rPr lang="en-US" sz="800">
                <a:latin typeface="Arial" panose="020B0604020202020204" pitchFamily="34" charset="0"/>
              </a:rPr>
            </a:br>
            <a:r>
              <a:rPr lang="en-US" sz="800">
                <a:latin typeface="Arial" panose="020B0604020202020204" pitchFamily="34" charset="0"/>
              </a:rPr>
              <a:t>Washington, DC 20546</a:t>
            </a:r>
            <a:br>
              <a:rPr lang="en-US" sz="800">
                <a:latin typeface="Arial" panose="020B0604020202020204" pitchFamily="34" charset="0"/>
              </a:rPr>
            </a:br>
            <a:r>
              <a:rPr lang="en-US" sz="800">
                <a:latin typeface="Arial" panose="020B0604020202020204" pitchFamily="34" charset="0"/>
              </a:rPr>
              <a:t>Tel: (202)358-1900</a:t>
            </a:r>
            <a:br>
              <a:rPr lang="en-US" sz="800">
                <a:latin typeface="Arial" panose="020B0604020202020204" pitchFamily="34" charset="0"/>
              </a:rPr>
            </a:br>
            <a:r>
              <a:rPr lang="en-US" sz="800">
                <a:latin typeface="Arial" panose="020B0604020202020204" pitchFamily="34" charset="0"/>
              </a:rPr>
              <a:t>Fax: (202)358-4333</a:t>
            </a:r>
            <a:br>
              <a:rPr lang="en-US" sz="800">
                <a:latin typeface="Arial" panose="020B0604020202020204" pitchFamily="34" charset="0"/>
              </a:rPr>
            </a:br>
            <a:endParaRPr lang="en-US" sz="800">
              <a:latin typeface="Arial" panose="020B0604020202020204" pitchFamily="34" charset="0"/>
            </a:endParaRPr>
          </a:p>
          <a:p>
            <a:pPr eaLnBrk="1" hangingPunct="1">
              <a:lnSpc>
                <a:spcPct val="80000"/>
              </a:lnSpc>
            </a:pPr>
            <a:r>
              <a:rPr lang="en-US" sz="800" b="1">
                <a:latin typeface="Arial" panose="020B0604020202020204" pitchFamily="34" charset="0"/>
              </a:rPr>
              <a:t>Linking to NASA Web Sites</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NASA Web sites are not copyrighted, and may be linked to from other Web sites, including individuals' personal Web sites, without explicit permission from NASA. However, such links may not explicitly or implicitly convey NASA's endorsement of commercial goods or services.</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NASA images may be used as graphic "hot links" to NASA Web sites, provided they are used within the guidelines above. This permission does not extend to use of the NASA insignia, the retired NASA logotype or the NASA seal.</a:t>
            </a:r>
            <a:endParaRPr lang="en-US" sz="800">
              <a:latin typeface="Arial" panose="020B0604020202020204" pitchFamily="34" charset="0"/>
            </a:endParaRPr>
          </a:p>
          <a:p>
            <a:pPr eaLnBrk="1" hangingPunct="1">
              <a:lnSpc>
                <a:spcPct val="80000"/>
              </a:lnSpc>
            </a:pPr>
            <a:r>
              <a:rPr lang="en-US" sz="800" b="1">
                <a:latin typeface="Arial" panose="020B0604020202020204" pitchFamily="34" charset="0"/>
              </a:rPr>
              <a:t>Restrictions </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Please be advised that:</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1) NASA </a:t>
            </a:r>
            <a:r>
              <a:rPr lang="en-US" sz="800" b="1">
                <a:latin typeface="Arial" panose="020B0604020202020204" pitchFamily="34" charset="0"/>
              </a:rPr>
              <a:t>does not</a:t>
            </a:r>
            <a:r>
              <a:rPr lang="en-US" sz="800">
                <a:latin typeface="Arial" panose="020B0604020202020204" pitchFamily="34" charset="0"/>
              </a:rPr>
              <a:t> endorse or sponsor any commercial product, service, or activity.</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2) The use of the NASA name, initials, any NASA emblems (including the NASA insignia, the NASA logo and the NASA seal) which would express or imply such endorsement or sponsorship is strictly prohibited.</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3) Use of the NASA name or initials as an identifying symbol by organizations other than NASA (such as on foods, packaging, containers, signs, or any promotional material) is prohibited.</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4) NASA </a:t>
            </a:r>
            <a:r>
              <a:rPr lang="en-US" sz="800" b="1">
                <a:latin typeface="Arial" panose="020B0604020202020204" pitchFamily="34" charset="0"/>
              </a:rPr>
              <a:t>does</a:t>
            </a:r>
            <a:r>
              <a:rPr lang="en-US" sz="800">
                <a:latin typeface="Arial" panose="020B0604020202020204" pitchFamily="34" charset="0"/>
              </a:rPr>
              <a:t> permit the use of the NASA logo and insignia on novelty and souvenir-type items. However, such items may be sold and manufactured only after a proposal has been submitted to and approved by a Visual Identity representative from the Public Outreach Division (Phone: 202/358-1750) in accordance with 14 CFR (Code of Federal Regulations) Part 1221. Permission is granted on a nonexclusive basis as it is not NASA's policy to grant exclusive rights to use any of the agency identities.</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5) No approval for use is authorized by NASA when the use can be construed as an endorsement by NASA of a product, service or activity.</a:t>
            </a:r>
            <a:endParaRPr lang="en-US" sz="800">
              <a:latin typeface="Arial" panose="020B0604020202020204" pitchFamily="34" charset="0"/>
            </a:endParaRPr>
          </a:p>
          <a:p>
            <a:pPr eaLnBrk="1" hangingPunct="1">
              <a:lnSpc>
                <a:spcPct val="80000"/>
              </a:lnSpc>
            </a:pPr>
            <a:r>
              <a:rPr lang="en-US" sz="800">
                <a:latin typeface="Arial" panose="020B0604020202020204" pitchFamily="34" charset="0"/>
              </a:rPr>
              <a:t>6) NASA emblems should be reproduced only from original reproduction proofs, transparencies, or computer files available from NASA Headquarters. Please be advised that approval must be granted by a Visual Identity representative from the Public Outreach Division ( Tel: 202/358-1750) before any reproduction materials can be obtained. </a:t>
            </a:r>
            <a:br>
              <a:rPr lang="en-US" sz="800">
                <a:latin typeface="Arial" panose="020B0604020202020204" pitchFamily="34" charset="0"/>
              </a:rPr>
            </a:br>
            <a:endParaRPr lang="en-US" sz="8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23E934-8E23-4DB4-BA11-6A5574033B0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23E934-8E23-4DB4-BA11-6A5574033B0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我会不会又到了地点后，花上</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分钟去等他？我决定采取一个策略解决这个问题。</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我把过往跟小</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相约的经历在脑海中重现一下，看看跟他相约的次数中，迟到占了多大的比例。而我利用这来预测他这次迟到的可能性。如果这个值超出了我心里的某个界限，那我选择等一会再出发。假设我跟小</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约过</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次，他迟到的次数是</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次，那么他按时到的比例为</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，我心中的阈值为</a:t>
            </a:r>
            <a:r>
              <a:rPr lang="en-US" altLang="en-US" sz="1200" kern="1200" dirty="0">
                <a:solidFill>
                  <a:schemeClr val="tx1"/>
                </a:solidFill>
                <a:effectLst/>
                <a:latin typeface="+mn-lt"/>
                <a:ea typeface="+mn-ea"/>
                <a:cs typeface="+mn-cs"/>
              </a:rPr>
              <a:t>5</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，我认为这次小</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应该不会迟到，因此我按时出门。如果小</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次迟到的次数中占了</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次，也就是他按时到达的比例为</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，由于这个值低于我的阈值，因此我选择推迟出门的时间。</a:t>
            </a:r>
            <a:endParaRPr lang="zh-CN" altLang="en-US" dirty="0"/>
          </a:p>
        </p:txBody>
      </p:sp>
      <p:sp>
        <p:nvSpPr>
          <p:cNvPr id="4" name="灯片编号占位符 3"/>
          <p:cNvSpPr>
            <a:spLocks noGrp="1"/>
          </p:cNvSpPr>
          <p:nvPr>
            <p:ph type="sldNum" sz="quarter" idx="10"/>
          </p:nvPr>
        </p:nvSpPr>
        <p:spPr/>
        <p:txBody>
          <a:bodyPr/>
          <a:lstStyle/>
          <a:p>
            <a:fld id="{2B23E934-8E23-4DB4-BA11-6A5574033B0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把问题再复杂化一些</a:t>
            </a:r>
            <a:endParaRPr kumimoji="1" lang="zh-CN" altLang="en-US" dirty="0"/>
          </a:p>
        </p:txBody>
      </p:sp>
      <p:sp>
        <p:nvSpPr>
          <p:cNvPr id="4" name="幻灯片编号占位符 3"/>
          <p:cNvSpPr>
            <a:spLocks noGrp="1"/>
          </p:cNvSpPr>
          <p:nvPr>
            <p:ph type="sldNum" sz="quarter" idx="10"/>
          </p:nvPr>
        </p:nvSpPr>
        <p:spPr/>
        <p:txBody>
          <a:bodyPr/>
          <a:lstStyle/>
          <a:p>
            <a:fld id="{2B23E934-8E23-4DB4-BA11-6A5574033B0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闲聊、知识问答</a:t>
            </a:r>
            <a:endParaRPr kumimoji="1" lang="en-US" altLang="zh-CN" dirty="0"/>
          </a:p>
          <a:p>
            <a:r>
              <a:rPr kumimoji="1" lang="en-US" altLang="zh-CN" dirty="0"/>
              <a:t>1.</a:t>
            </a:r>
            <a:r>
              <a:rPr kumimoji="1" lang="zh-CN" altLang="en-US" dirty="0"/>
              <a:t>情感对话（能够产生特定情感机器人，例如喜欢惹人生气的机器人</a:t>
            </a:r>
            <a:endParaRPr kumimoji="1" lang="en-US" altLang="zh-CN" dirty="0"/>
          </a:p>
          <a:p>
            <a:r>
              <a:rPr kumimoji="1" lang="en-US" altLang="zh-CN" dirty="0"/>
              <a:t>2.</a:t>
            </a:r>
            <a:r>
              <a:rPr kumimoji="1" lang="zh-CN" altLang="en-US" dirty="0"/>
              <a:t>性格</a:t>
            </a:r>
            <a:r>
              <a:rPr kumimoji="1" lang="en-US" altLang="zh-CN" dirty="0"/>
              <a:t>copy</a:t>
            </a:r>
            <a:r>
              <a:rPr kumimoji="1" lang="zh-CN" altLang="en-US" dirty="0"/>
              <a:t>（与人交互，将人的情绪喜好建模，仿照该模型进行对话）</a:t>
            </a:r>
            <a:endParaRPr kumimoji="1" lang="en-US" altLang="zh-CN" dirty="0"/>
          </a:p>
          <a:p>
            <a:r>
              <a:rPr kumimoji="1" lang="en-US" altLang="zh-CN" dirty="0"/>
              <a:t>3.</a:t>
            </a:r>
            <a:r>
              <a:rPr kumimoji="1" lang="zh-CN" altLang="en-US" dirty="0"/>
              <a:t>异常情绪检测（能感觉到跟平常不一样啦）</a:t>
            </a:r>
            <a:endParaRPr kumimoji="1" lang="zh-CN" altLang="en-US" dirty="0"/>
          </a:p>
        </p:txBody>
      </p:sp>
      <p:sp>
        <p:nvSpPr>
          <p:cNvPr id="4" name="幻灯片编号占位符 3"/>
          <p:cNvSpPr>
            <a:spLocks noGrp="1"/>
          </p:cNvSpPr>
          <p:nvPr>
            <p:ph type="sldNum" sz="quarter" idx="10"/>
          </p:nvPr>
        </p:nvSpPr>
        <p:spPr/>
        <p:txBody>
          <a:bodyPr/>
          <a:lstStyle/>
          <a:p>
            <a:fld id="{2B23E934-8E23-4DB4-BA11-6A5574033B0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B23E934-8E23-4DB4-BA11-6A5574033B0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560"/>
            <a:ext cx="8229240" cy="1142880"/>
          </a:xfrm>
          <a:prstGeom prst="rect">
            <a:avLst/>
          </a:prstGeom>
        </p:spPr>
        <p:txBody>
          <a:bodyPr lIns="0" tIns="0" rIns="0" bIns="0" anchor="ctr"/>
          <a:lstStyle/>
          <a:p/>
        </p:txBody>
      </p:sp>
      <p:sp>
        <p:nvSpPr>
          <p:cNvPr id="6" name="PlaceHolder 2"/>
          <p:cNvSpPr>
            <a:spLocks noGrp="1"/>
          </p:cNvSpPr>
          <p:nvPr>
            <p:ph type="subTitle"/>
          </p:nvPr>
        </p:nvSpPr>
        <p:spPr>
          <a:xfrm>
            <a:off x="457200" y="1600320"/>
            <a:ext cx="8229240" cy="4525920"/>
          </a:xfrm>
          <a:prstGeom prst="rect">
            <a:avLst/>
          </a:prstGeom>
        </p:spPr>
        <p:txBody>
          <a:bodyPr lIns="0" tIns="0" rIns="0" bIns="0" anchor="ctr"/>
          <a:lstStyle/>
          <a:p>
            <a:pPr algn="c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B7CACCD-E785-4533-9EEF-460822F537C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13DD0E-2568-4D9F-8EAA-9264241CE3F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CACCD-E785-4533-9EEF-460822F537C6}"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3DD0E-2568-4D9F-8EAA-9264241CE3F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0" Type="http://schemas.openxmlformats.org/officeDocument/2006/relationships/slideLayout" Target="../slideLayouts/slideLayout2.xml"/><Relationship Id="rId1" Type="http://schemas.openxmlformats.org/officeDocument/2006/relationships/image" Target="../media/image15.tif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tags" Target="../tags/tag6.xml"/><Relationship Id="rId2" Type="http://schemas.openxmlformats.org/officeDocument/2006/relationships/image" Target="../media/image30.png"/><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customXml" Target="../ink/ink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image" Target="../media/image36.GI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tiff"/><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4.tif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58.png"/><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customXml" Target="../ink/ink2.xml"/><Relationship Id="rId1"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customXml" Target="../ink/ink3.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tags" Target="../tags/tag2.xml"/><Relationship Id="rId2" Type="http://schemas.openxmlformats.org/officeDocument/2006/relationships/image" Target="../media/image3.tiff"/><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customXml" Target="../ink/ink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customXml" Target="../ink/ink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62.png"/><Relationship Id="rId1" Type="http://schemas.openxmlformats.org/officeDocument/2006/relationships/customXml" Target="../ink/ink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4.png"/><Relationship Id="rId3" Type="http://schemas.openxmlformats.org/officeDocument/2006/relationships/tags" Target="../tags/tag15.xml"/><Relationship Id="rId2" Type="http://schemas.openxmlformats.org/officeDocument/2006/relationships/image" Target="../media/image63.png"/><Relationship Id="rId1" Type="http://schemas.openxmlformats.org/officeDocument/2006/relationships/tags" Target="../tags/tag1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customXml" Target="../ink/ink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customXml" Target="../ink/ink8.xml"/><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4.xml.rels><?xml version="1.0" encoding="UTF-8" standalone="yes"?>
<Relationships xmlns="http://schemas.openxmlformats.org/package/2006/relationships"><Relationship Id="rId9" Type="http://schemas.openxmlformats.org/officeDocument/2006/relationships/customXml" Target="../ink/ink9.xml"/><Relationship Id="rId8" Type="http://schemas.microsoft.com/office/2007/relationships/hdphoto" Target="../media/image80.wdp"/><Relationship Id="rId7" Type="http://schemas.openxmlformats.org/officeDocument/2006/relationships/image" Target="../media/image79.png"/><Relationship Id="rId6" Type="http://schemas.microsoft.com/office/2007/relationships/hdphoto" Target="../media/image78.wdp"/><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2" Type="http://schemas.openxmlformats.org/officeDocument/2006/relationships/notesSlide" Target="../notesSlides/notesSlide16.xml"/><Relationship Id="rId11" Type="http://schemas.openxmlformats.org/officeDocument/2006/relationships/slideLayout" Target="../slideLayouts/slideLayout2.xml"/><Relationship Id="rId10" Type="http://schemas.openxmlformats.org/officeDocument/2006/relationships/image" Target="../media/image81.png"/><Relationship Id="rId1" Type="http://schemas.openxmlformats.org/officeDocument/2006/relationships/chart" Target="../charts/chart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82.png"/><Relationship Id="rId1" Type="http://schemas.openxmlformats.org/officeDocument/2006/relationships/customXml" Target="../ink/ink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tags" Target="../tags/tag1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8.png"/><Relationship Id="rId1" Type="http://schemas.openxmlformats.org/officeDocument/2006/relationships/tags" Target="../tags/tag1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0.png"/><Relationship Id="rId3" Type="http://schemas.openxmlformats.org/officeDocument/2006/relationships/tags" Target="../tags/tag19.xml"/><Relationship Id="rId2" Type="http://schemas.openxmlformats.org/officeDocument/2006/relationships/image" Target="../media/image89.png"/><Relationship Id="rId1" Type="http://schemas.openxmlformats.org/officeDocument/2006/relationships/tags" Target="../tags/tag18.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1.xml"/><Relationship Id="rId2" Type="http://schemas.openxmlformats.org/officeDocument/2006/relationships/image" Target="../media/image91.png"/><Relationship Id="rId1" Type="http://schemas.openxmlformats.org/officeDocument/2006/relationships/tags" Target="../tags/tag20.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92.png"/><Relationship Id="rId1" Type="http://schemas.openxmlformats.org/officeDocument/2006/relationships/tags" Target="../tags/tag22.xml"/></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93.png"/><Relationship Id="rId1" Type="http://schemas.openxmlformats.org/officeDocument/2006/relationships/tags" Target="../tags/tag2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image" Target="../media/image94.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6.png"/><Relationship Id="rId1" Type="http://schemas.openxmlformats.org/officeDocument/2006/relationships/image" Target="../media/image9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148640" y="1788571"/>
            <a:ext cx="4952520" cy="1428480"/>
          </a:xfrm>
          <a:prstGeom prst="rect">
            <a:avLst/>
          </a:prstGeom>
          <a:noFill/>
          <a:ln>
            <a:noFill/>
          </a:ln>
        </p:spPr>
        <p:txBody>
          <a:bodyPr anchor="ctr"/>
          <a:lstStyle/>
          <a:p>
            <a:pPr>
              <a:lnSpc>
                <a:spcPct val="100000"/>
              </a:lnSpc>
            </a:pPr>
            <a:r>
              <a:rPr lang="en-US" sz="5400" dirty="0">
                <a:solidFill>
                  <a:srgbClr val="404040"/>
                </a:solidFill>
                <a:latin typeface="Calibri" panose="020F0502020204030204"/>
              </a:rPr>
              <a:t>Introduction</a:t>
            </a:r>
            <a:endParaRPr dirty="0"/>
          </a:p>
        </p:txBody>
      </p:sp>
      <p:sp>
        <p:nvSpPr>
          <p:cNvPr id="248" name="Line 2"/>
          <p:cNvSpPr/>
          <p:nvPr/>
        </p:nvSpPr>
        <p:spPr>
          <a:xfrm>
            <a:off x="4224600" y="3007531"/>
            <a:ext cx="4297680" cy="0"/>
          </a:xfrm>
          <a:prstGeom prst="line">
            <a:avLst/>
          </a:prstGeom>
          <a:ln w="25560">
            <a:solidFill>
              <a:srgbClr val="4F81BD"/>
            </a:solidFill>
            <a:round/>
          </a:ln>
        </p:spPr>
      </p:sp>
      <p:sp>
        <p:nvSpPr>
          <p:cNvPr id="249" name="TextShape 3"/>
          <p:cNvSpPr txBox="1"/>
          <p:nvPr/>
        </p:nvSpPr>
        <p:spPr>
          <a:xfrm>
            <a:off x="4191120" y="2895571"/>
            <a:ext cx="4495320" cy="1625400"/>
          </a:xfrm>
          <a:prstGeom prst="rect">
            <a:avLst/>
          </a:prstGeom>
        </p:spPr>
        <p:txBody>
          <a:bodyPr anchor="ctr"/>
          <a:lstStyle/>
          <a:p>
            <a:pPr>
              <a:lnSpc>
                <a:spcPct val="100000"/>
              </a:lnSpc>
            </a:pPr>
            <a:r>
              <a:rPr lang="zh-CN" altLang="en-US" sz="2800" dirty="0">
                <a:solidFill>
                  <a:srgbClr val="404040"/>
                </a:solidFill>
                <a:latin typeface="Calibri" panose="020F0502020204030204"/>
              </a:rPr>
              <a:t>欢迎进入机器学习的世界！</a:t>
            </a:r>
            <a:endParaRPr sz="900" dirty="0"/>
          </a:p>
        </p:txBody>
      </p:sp>
      <p:pic>
        <p:nvPicPr>
          <p:cNvPr id="250" name="Picture 2"/>
          <p:cNvPicPr/>
          <p:nvPr/>
        </p:nvPicPr>
        <p:blipFill>
          <a:blip r:embed="rId1"/>
          <a:srcRect b="7237"/>
          <a:stretch>
            <a:fillRect/>
          </a:stretch>
        </p:blipFill>
        <p:spPr>
          <a:xfrm>
            <a:off x="685800" y="1219051"/>
            <a:ext cx="3200040" cy="3657240"/>
          </a:xfrm>
          <a:prstGeom prst="rect">
            <a:avLst/>
          </a:prstGeom>
          <a:ln>
            <a:noFill/>
          </a:ln>
        </p:spPr>
      </p:pic>
      <p:sp>
        <p:nvSpPr>
          <p:cNvPr id="251" name="CustomShape 4"/>
          <p:cNvSpPr/>
          <p:nvPr/>
        </p:nvSpPr>
        <p:spPr>
          <a:xfrm>
            <a:off x="838080" y="4724371"/>
            <a:ext cx="2895120" cy="837720"/>
          </a:xfrm>
          <a:prstGeom prst="rect">
            <a:avLst/>
          </a:prstGeom>
          <a:noFill/>
          <a:ln>
            <a:noFill/>
          </a:ln>
        </p:spPr>
        <p:txBody>
          <a:bodyPr anchor="ctr"/>
          <a:lstStyle/>
          <a:p>
            <a:pPr>
              <a:lnSpc>
                <a:spcPct val="100000"/>
              </a:lnSpc>
            </a:pPr>
            <a:r>
              <a:rPr lang="en-US" sz="2400" dirty="0">
                <a:solidFill>
                  <a:srgbClr val="404040"/>
                </a:solidFill>
                <a:latin typeface="Calibri" panose="020F0502020204030204"/>
              </a:rPr>
              <a:t>Machine Learning</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endParaRPr lang="zh-CN" altLang="en-US" dirty="0"/>
          </a:p>
        </p:txBody>
      </p:sp>
      <p:sp>
        <p:nvSpPr>
          <p:cNvPr id="3" name="副标题 2"/>
          <p:cNvSpPr>
            <a:spLocks noGrp="1"/>
          </p:cNvSpPr>
          <p:nvPr>
            <p:ph idx="1"/>
          </p:nvPr>
        </p:nvSpPr>
        <p:spPr/>
        <p:txBody>
          <a:bodyPr/>
          <a:lstStyle/>
          <a:p>
            <a:r>
              <a:rPr lang="zh-CN" altLang="en-US" dirty="0"/>
              <a:t>机器学习</a:t>
            </a:r>
            <a:r>
              <a:rPr lang="en-US" altLang="zh-CN" dirty="0"/>
              <a:t>—</a:t>
            </a:r>
            <a:r>
              <a:rPr lang="zh-CN" altLang="en-US" dirty="0"/>
              <a:t>人工智能的方法论</a:t>
            </a:r>
            <a:endParaRPr lang="en-US" altLang="zh-CN" dirty="0"/>
          </a:p>
          <a:p>
            <a:r>
              <a:rPr lang="zh-CN" altLang="en-US" dirty="0"/>
              <a:t>智能：智慧和行动能力</a:t>
            </a:r>
            <a:endParaRPr lang="en-US" altLang="zh-CN" dirty="0"/>
          </a:p>
          <a:p>
            <a:endParaRPr lang="en-US" altLang="zh-CN" dirty="0"/>
          </a:p>
          <a:p>
            <a:endParaRPr lang="en-US" altLang="zh-CN" dirty="0"/>
          </a:p>
          <a:p>
            <a:endParaRPr lang="en-US" altLang="zh-CN" dirty="0"/>
          </a:p>
          <a:p>
            <a:endParaRPr lang="en-US" altLang="zh-CN" dirty="0"/>
          </a:p>
          <a:p>
            <a:r>
              <a:rPr lang="zh-CN" altLang="en-US" dirty="0"/>
              <a:t>人工智能：研究、开发用于</a:t>
            </a:r>
            <a:r>
              <a:rPr lang="zh-CN" altLang="en-US" b="1" dirty="0"/>
              <a:t>模拟、延伸和扩展</a:t>
            </a:r>
            <a:r>
              <a:rPr lang="zh-CN" altLang="en-US" dirty="0"/>
              <a:t>人的智能的理论、方法、技术及应用系统的一门新的技术科学。</a:t>
            </a:r>
            <a:endParaRPr lang="zh-CN" altLang="en-US" dirty="0"/>
          </a:p>
        </p:txBody>
      </p:sp>
      <p:pic>
        <p:nvPicPr>
          <p:cNvPr id="4" name="图片 3"/>
          <p:cNvPicPr>
            <a:picLocks noChangeAspect="1"/>
          </p:cNvPicPr>
          <p:nvPr/>
        </p:nvPicPr>
        <p:blipFill>
          <a:blip r:embed="rId1"/>
          <a:stretch>
            <a:fillRect/>
          </a:stretch>
        </p:blipFill>
        <p:spPr>
          <a:xfrm>
            <a:off x="1972286" y="2856654"/>
            <a:ext cx="3428390" cy="19010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历史</a:t>
            </a:r>
            <a:endParaRPr lang="zh-CN" altLang="en-US" dirty="0"/>
          </a:p>
        </p:txBody>
      </p:sp>
      <p:sp>
        <p:nvSpPr>
          <p:cNvPr id="5" name="内容占位符 4"/>
          <p:cNvSpPr>
            <a:spLocks noGrp="1"/>
          </p:cNvSpPr>
          <p:nvPr>
            <p:ph idx="1"/>
          </p:nvPr>
        </p:nvSpPr>
        <p:spPr>
          <a:xfrm>
            <a:off x="628650" y="1825624"/>
            <a:ext cx="7886700" cy="4792345"/>
          </a:xfrm>
        </p:spPr>
        <p:txBody>
          <a:bodyPr>
            <a:normAutofit fontScale="47500" lnSpcReduction="20000"/>
          </a:bodyPr>
          <a:lstStyle/>
          <a:p>
            <a:pPr>
              <a:lnSpc>
                <a:spcPct val="120000"/>
              </a:lnSpc>
            </a:pPr>
            <a:r>
              <a:rPr lang="zh-CN" altLang="en-US" sz="4400" dirty="0"/>
              <a:t>图灵测试：如果一台机器能够与人类展开对话（通过电传设备）而不能被辨别出其机器身份，那么称这台机器具有智能。</a:t>
            </a:r>
            <a:endParaRPr lang="en-US" altLang="zh-CN" sz="4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4400" dirty="0"/>
          </a:p>
          <a:p>
            <a:pPr>
              <a:lnSpc>
                <a:spcPct val="120000"/>
              </a:lnSpc>
            </a:pPr>
            <a:r>
              <a:rPr lang="en-US" altLang="zh-CN" sz="4400" dirty="0"/>
              <a:t>2014</a:t>
            </a:r>
            <a:r>
              <a:rPr lang="zh-CN" altLang="en-US" sz="4400" dirty="0"/>
              <a:t>年聊天程序“尤金</a:t>
            </a:r>
            <a:r>
              <a:rPr lang="en-US" altLang="zh-CN" sz="4400" dirty="0"/>
              <a:t>·</a:t>
            </a:r>
            <a:r>
              <a:rPr lang="zh-CN" altLang="en-US" sz="4400" dirty="0"/>
              <a:t>古斯特曼”（</a:t>
            </a:r>
            <a:r>
              <a:rPr lang="en-US" altLang="zh-CN" sz="4400" dirty="0"/>
              <a:t>Eugene </a:t>
            </a:r>
            <a:r>
              <a:rPr lang="en-US" altLang="zh-CN" sz="4400" dirty="0" err="1"/>
              <a:t>Goostman</a:t>
            </a:r>
            <a:r>
              <a:rPr lang="zh-CN" altLang="en-US" sz="4400" dirty="0"/>
              <a:t>）首次“通过”了图灵测试。</a:t>
            </a:r>
            <a:endParaRPr lang="en-US" altLang="zh-CN" sz="4400" dirty="0"/>
          </a:p>
          <a:p>
            <a:pPr>
              <a:lnSpc>
                <a:spcPct val="120000"/>
              </a:lnSpc>
            </a:pPr>
            <a:r>
              <a:rPr lang="zh-CN" altLang="en-US" sz="4400" dirty="0"/>
              <a:t>谷歌母公司 </a:t>
            </a:r>
            <a:r>
              <a:rPr lang="en-US" altLang="zh-CN" sz="4400" dirty="0"/>
              <a:t>Alphabet </a:t>
            </a:r>
            <a:r>
              <a:rPr lang="zh-CN" altLang="en-US" sz="4400" dirty="0"/>
              <a:t>董事长</a:t>
            </a:r>
            <a:r>
              <a:rPr lang="en-US" altLang="zh-CN" sz="4400" dirty="0"/>
              <a:t>John Hennessy </a:t>
            </a:r>
            <a:r>
              <a:rPr lang="zh-CN" altLang="en-US" sz="4400" dirty="0"/>
              <a:t>表示，这家搜索巨头达成了一项重要的里程碑 </a:t>
            </a:r>
            <a:r>
              <a:rPr lang="en-US" altLang="zh-CN" sz="4400" dirty="0"/>
              <a:t>—</a:t>
            </a:r>
            <a:r>
              <a:rPr lang="zh-CN" altLang="en-US" sz="4400" dirty="0"/>
              <a:t>（部分）通过了图灵测试。</a:t>
            </a:r>
            <a:endParaRPr lang="zh-CN" altLang="en-US" sz="4400" dirty="0"/>
          </a:p>
        </p:txBody>
      </p:sp>
      <p:pic>
        <p:nvPicPr>
          <p:cNvPr id="6" name="图片 5"/>
          <p:cNvPicPr>
            <a:picLocks noChangeAspect="1"/>
          </p:cNvPicPr>
          <p:nvPr/>
        </p:nvPicPr>
        <p:blipFill>
          <a:blip r:embed="rId1"/>
          <a:stretch>
            <a:fillRect/>
          </a:stretch>
        </p:blipFill>
        <p:spPr>
          <a:xfrm>
            <a:off x="3383280" y="2467863"/>
            <a:ext cx="1771650" cy="17539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endParaRPr lang="zh-CN" altLang="en-US" dirty="0"/>
          </a:p>
        </p:txBody>
      </p:sp>
      <p:sp>
        <p:nvSpPr>
          <p:cNvPr id="3" name="内容占位符 2"/>
          <p:cNvSpPr>
            <a:spLocks noGrp="1"/>
          </p:cNvSpPr>
          <p:nvPr>
            <p:ph idx="1"/>
          </p:nvPr>
        </p:nvSpPr>
        <p:spPr/>
        <p:txBody>
          <a:bodyPr/>
          <a:lstStyle/>
          <a:p>
            <a:r>
              <a:rPr lang="zh-CN" altLang="en-US" dirty="0"/>
              <a:t>图灵：计算机之父，人工智能之父</a:t>
            </a:r>
            <a:endParaRPr lang="zh-CN" altLang="en-US" dirty="0"/>
          </a:p>
        </p:txBody>
      </p:sp>
      <p:pic>
        <p:nvPicPr>
          <p:cNvPr id="4" name="图片 3"/>
          <p:cNvPicPr>
            <a:picLocks noChangeAspect="1"/>
          </p:cNvPicPr>
          <p:nvPr/>
        </p:nvPicPr>
        <p:blipFill>
          <a:blip r:embed="rId1"/>
          <a:stretch>
            <a:fillRect/>
          </a:stretch>
        </p:blipFill>
        <p:spPr>
          <a:xfrm>
            <a:off x="6854726" y="1854993"/>
            <a:ext cx="1501381" cy="2033587"/>
          </a:xfrm>
          <a:prstGeom prst="rect">
            <a:avLst/>
          </a:prstGeom>
        </p:spPr>
      </p:pic>
      <p:pic>
        <p:nvPicPr>
          <p:cNvPr id="5" name="图片 4"/>
          <p:cNvPicPr>
            <a:picLocks noChangeAspect="1"/>
          </p:cNvPicPr>
          <p:nvPr/>
        </p:nvPicPr>
        <p:blipFill>
          <a:blip r:embed="rId2"/>
          <a:stretch>
            <a:fillRect/>
          </a:stretch>
        </p:blipFill>
        <p:spPr>
          <a:xfrm>
            <a:off x="1012627" y="2871787"/>
            <a:ext cx="4181475" cy="1971267"/>
          </a:xfrm>
          <a:prstGeom prst="rect">
            <a:avLst/>
          </a:prstGeom>
        </p:spPr>
      </p:pic>
      <p:pic>
        <p:nvPicPr>
          <p:cNvPr id="6" name="图片 5"/>
          <p:cNvPicPr>
            <a:picLocks noChangeAspect="1"/>
          </p:cNvPicPr>
          <p:nvPr/>
        </p:nvPicPr>
        <p:blipFill>
          <a:blip r:embed="rId3"/>
          <a:stretch>
            <a:fillRect/>
          </a:stretch>
        </p:blipFill>
        <p:spPr>
          <a:xfrm>
            <a:off x="5467350" y="4157663"/>
            <a:ext cx="3048000" cy="2019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endParaRPr lang="zh-CN" altLang="en-US" dirty="0"/>
          </a:p>
        </p:txBody>
      </p:sp>
      <p:sp>
        <p:nvSpPr>
          <p:cNvPr id="3" name="内容占位符 2"/>
          <p:cNvSpPr>
            <a:spLocks noGrp="1"/>
          </p:cNvSpPr>
          <p:nvPr>
            <p:ph idx="1"/>
          </p:nvPr>
        </p:nvSpPr>
        <p:spPr/>
        <p:txBody>
          <a:bodyPr>
            <a:normAutofit fontScale="92500"/>
          </a:bodyPr>
          <a:lstStyle/>
          <a:p>
            <a:r>
              <a:rPr lang="en-US" altLang="zh-CN" dirty="0"/>
              <a:t>1997</a:t>
            </a:r>
            <a:r>
              <a:rPr lang="zh-CN" altLang="en-US" dirty="0"/>
              <a:t>年</a:t>
            </a:r>
            <a:r>
              <a:rPr lang="en-US" altLang="zh-CN" dirty="0"/>
              <a:t>5</a:t>
            </a:r>
            <a:r>
              <a:rPr lang="zh-CN" altLang="en-US" dirty="0"/>
              <a:t>月，</a:t>
            </a:r>
            <a:r>
              <a:rPr lang="en-US" altLang="zh-CN" dirty="0"/>
              <a:t>IBM</a:t>
            </a:r>
            <a:r>
              <a:rPr lang="zh-CN" altLang="en-US" dirty="0"/>
              <a:t>公司研制的深蓝（</a:t>
            </a:r>
            <a:r>
              <a:rPr lang="en-US" altLang="zh-CN" dirty="0"/>
              <a:t>DEEP BLUE</a:t>
            </a:r>
            <a:r>
              <a:rPr lang="zh-CN" altLang="en-US" dirty="0"/>
              <a:t>）计算机战胜了国际象棋大师卡斯帕洛夫（</a:t>
            </a:r>
            <a:r>
              <a:rPr lang="en-US" altLang="zh-CN" dirty="0"/>
              <a:t>KASPAROV</a:t>
            </a:r>
            <a:r>
              <a:rPr lang="zh-CN" altLang="en-US" dirty="0"/>
              <a:t>）。</a:t>
            </a:r>
            <a:endParaRPr lang="en-US" altLang="zh-CN" dirty="0"/>
          </a:p>
          <a:p>
            <a:r>
              <a:rPr lang="en-US" altLang="zh-CN" dirty="0"/>
              <a:t>2006</a:t>
            </a:r>
            <a:r>
              <a:rPr lang="zh-CN" altLang="en-US" dirty="0"/>
              <a:t>年，人类最后一次打败顶尖的国际象棋</a:t>
            </a:r>
            <a:r>
              <a:rPr lang="en-US" altLang="zh-CN" dirty="0"/>
              <a:t>AI</a:t>
            </a:r>
            <a:r>
              <a:rPr lang="zh-CN" altLang="en-US" dirty="0"/>
              <a:t>。</a:t>
            </a:r>
            <a:endParaRPr lang="en-US" altLang="zh-CN" dirty="0"/>
          </a:p>
          <a:p>
            <a:r>
              <a:rPr lang="en-US" altLang="zh-CN" dirty="0"/>
              <a:t>2016</a:t>
            </a:r>
            <a:r>
              <a:rPr lang="zh-CN" altLang="en-US" dirty="0"/>
              <a:t>年，国际顶尖期刊</a:t>
            </a:r>
            <a:r>
              <a:rPr lang="en-US" altLang="zh-CN" dirty="0"/>
              <a:t>《</a:t>
            </a:r>
            <a:r>
              <a:rPr lang="zh-CN" altLang="en-US" dirty="0"/>
              <a:t>自然</a:t>
            </a:r>
            <a:r>
              <a:rPr lang="en-US" altLang="zh-CN" dirty="0"/>
              <a:t>》</a:t>
            </a:r>
            <a:r>
              <a:rPr lang="zh-CN" altLang="en-US" dirty="0"/>
              <a:t>报道了谷歌研究者开发的新围棋</a:t>
            </a:r>
            <a:r>
              <a:rPr lang="en-US" altLang="zh-CN" dirty="0"/>
              <a:t>AI</a:t>
            </a:r>
            <a:r>
              <a:rPr lang="zh-CN" altLang="en-US" dirty="0"/>
              <a:t>。这款名为“阿尔法围棋”（</a:t>
            </a:r>
            <a:r>
              <a:rPr lang="en-US" altLang="zh-CN" dirty="0" err="1"/>
              <a:t>AlphaGo</a:t>
            </a:r>
            <a:r>
              <a:rPr lang="zh-CN" altLang="en-US" dirty="0"/>
              <a:t>）的人工智能，在没有任何让子的情况下以</a:t>
            </a:r>
            <a:r>
              <a:rPr lang="en-US" altLang="zh-CN" dirty="0"/>
              <a:t>5:0</a:t>
            </a:r>
            <a:r>
              <a:rPr lang="zh-CN" altLang="en-US" dirty="0"/>
              <a:t>完胜欧洲冠军，职业围棋二段樊麾。</a:t>
            </a:r>
            <a:endParaRPr lang="en-US" altLang="zh-CN" dirty="0"/>
          </a:p>
          <a:p>
            <a:r>
              <a:rPr lang="en-US" altLang="zh-CN" dirty="0" err="1"/>
              <a:t>AlphaGo</a:t>
            </a:r>
            <a:r>
              <a:rPr lang="zh-CN" altLang="en-US" dirty="0"/>
              <a:t> </a:t>
            </a:r>
            <a:r>
              <a:rPr lang="en-US" altLang="zh-CN" dirty="0"/>
              <a:t>VS</a:t>
            </a:r>
            <a:r>
              <a:rPr lang="zh-CN" altLang="en-US" dirty="0"/>
              <a:t> 李世石</a:t>
            </a:r>
            <a:endParaRPr lang="en-US" altLang="zh-CN" dirty="0"/>
          </a:p>
          <a:p>
            <a:r>
              <a:rPr lang="en-US" altLang="zh-CN" dirty="0" err="1"/>
              <a:t>AlphaGo</a:t>
            </a:r>
            <a:r>
              <a:rPr lang="zh-CN" altLang="en-US" dirty="0"/>
              <a:t> </a:t>
            </a:r>
            <a:r>
              <a:rPr lang="en-US" altLang="zh-CN" dirty="0"/>
              <a:t>VS</a:t>
            </a:r>
            <a:r>
              <a:rPr lang="zh-CN" altLang="en-US" dirty="0"/>
              <a:t> 柯洁  </a:t>
            </a:r>
            <a:endParaRPr lang="en-US" altLang="zh-CN" dirty="0"/>
          </a:p>
          <a:p>
            <a:r>
              <a:rPr lang="en-US" altLang="zh-CN" dirty="0" err="1"/>
              <a:t>AlphaZero</a:t>
            </a:r>
            <a:endParaRPr lang="en-US" altLang="zh-CN" dirty="0"/>
          </a:p>
        </p:txBody>
      </p:sp>
      <p:pic>
        <p:nvPicPr>
          <p:cNvPr id="4" name="图片 3"/>
          <p:cNvPicPr>
            <a:picLocks noChangeAspect="1"/>
          </p:cNvPicPr>
          <p:nvPr/>
        </p:nvPicPr>
        <p:blipFill>
          <a:blip r:embed="rId1"/>
          <a:stretch>
            <a:fillRect/>
          </a:stretch>
        </p:blipFill>
        <p:spPr>
          <a:xfrm>
            <a:off x="4445000" y="4991100"/>
            <a:ext cx="4699000" cy="1866900"/>
          </a:xfrm>
          <a:prstGeom prst="rect">
            <a:avLst/>
          </a:prstGeom>
        </p:spPr>
      </p:pic>
      <p:pic>
        <p:nvPicPr>
          <p:cNvPr id="5" name="图片 4" descr="8O]37)E[P43MGTBUDCSTNQH"/>
          <p:cNvPicPr>
            <a:picLocks noChangeAspect="1"/>
          </p:cNvPicPr>
          <p:nvPr/>
        </p:nvPicPr>
        <p:blipFill>
          <a:blip r:embed="rId2"/>
          <a:stretch>
            <a:fillRect/>
          </a:stretch>
        </p:blipFill>
        <p:spPr>
          <a:xfrm>
            <a:off x="3625850" y="939800"/>
            <a:ext cx="5518150" cy="5918200"/>
          </a:xfrm>
          <a:prstGeom prst="rect">
            <a:avLst/>
          </a:prstGeom>
          <a:ln>
            <a:solidFill>
              <a:schemeClr val="tx1"/>
            </a:solidFill>
          </a:ln>
        </p:spPr>
      </p:pic>
      <p:pic>
        <p:nvPicPr>
          <p:cNvPr id="6" name="图片 5" descr="M0[J11LG1RK08G)(_NZO7PR"/>
          <p:cNvPicPr>
            <a:picLocks noChangeAspect="1"/>
          </p:cNvPicPr>
          <p:nvPr/>
        </p:nvPicPr>
        <p:blipFill>
          <a:blip r:embed="rId3"/>
          <a:stretch>
            <a:fillRect/>
          </a:stretch>
        </p:blipFill>
        <p:spPr>
          <a:xfrm>
            <a:off x="2994025" y="708025"/>
            <a:ext cx="6149975" cy="6149975"/>
          </a:xfrm>
          <a:prstGeom prst="rect">
            <a:avLst/>
          </a:prstGeom>
        </p:spPr>
      </p:pic>
      <p:pic>
        <p:nvPicPr>
          <p:cNvPr id="7" name="图片 6" descr=")3ZLU[X4F03P(BZO{OPJ)$F"/>
          <p:cNvPicPr>
            <a:picLocks noChangeAspect="1"/>
          </p:cNvPicPr>
          <p:nvPr/>
        </p:nvPicPr>
        <p:blipFill>
          <a:blip r:embed="rId4"/>
          <a:stretch>
            <a:fillRect/>
          </a:stretch>
        </p:blipFill>
        <p:spPr>
          <a:xfrm>
            <a:off x="2991485" y="739140"/>
            <a:ext cx="6152515" cy="5438140"/>
          </a:xfrm>
          <a:prstGeom prst="rect">
            <a:avLst/>
          </a:prstGeom>
        </p:spPr>
      </p:pic>
      <p:pic>
        <p:nvPicPr>
          <p:cNvPr id="10" name="图片 9"/>
          <p:cNvPicPr>
            <a:picLocks noChangeAspect="1"/>
          </p:cNvPicPr>
          <p:nvPr/>
        </p:nvPicPr>
        <p:blipFill>
          <a:blip r:embed="rId5"/>
          <a:stretch>
            <a:fillRect/>
          </a:stretch>
        </p:blipFill>
        <p:spPr>
          <a:xfrm>
            <a:off x="2691130" y="1579245"/>
            <a:ext cx="6452870" cy="4693285"/>
          </a:xfrm>
          <a:prstGeom prst="rect">
            <a:avLst/>
          </a:prstGeom>
        </p:spPr>
      </p:pic>
      <p:pic>
        <p:nvPicPr>
          <p:cNvPr id="11" name="图片 10"/>
          <p:cNvPicPr>
            <a:picLocks noChangeAspect="1"/>
          </p:cNvPicPr>
          <p:nvPr/>
        </p:nvPicPr>
        <p:blipFill>
          <a:blip r:embed="rId6"/>
          <a:stretch>
            <a:fillRect/>
          </a:stretch>
        </p:blipFill>
        <p:spPr>
          <a:xfrm>
            <a:off x="2972435" y="3310890"/>
            <a:ext cx="6152515" cy="3456940"/>
          </a:xfrm>
          <a:prstGeom prst="rect">
            <a:avLst/>
          </a:prstGeom>
        </p:spPr>
      </p:pic>
      <p:pic>
        <p:nvPicPr>
          <p:cNvPr id="12" name="图片 11" descr="_IUW$2GCLG}GC$IS9](%6M2"/>
          <p:cNvPicPr>
            <a:picLocks noChangeAspect="1"/>
          </p:cNvPicPr>
          <p:nvPr/>
        </p:nvPicPr>
        <p:blipFill>
          <a:blip r:embed="rId7"/>
          <a:stretch>
            <a:fillRect/>
          </a:stretch>
        </p:blipFill>
        <p:spPr>
          <a:xfrm>
            <a:off x="382270" y="3025140"/>
            <a:ext cx="8742680" cy="3742690"/>
          </a:xfrm>
          <a:prstGeom prst="rect">
            <a:avLst/>
          </a:prstGeom>
        </p:spPr>
      </p:pic>
      <p:pic>
        <p:nvPicPr>
          <p:cNvPr id="13" name="图片 12" descr="LU$VQ_CAQ4R6{22{EFVF`S9"/>
          <p:cNvPicPr>
            <a:picLocks noChangeAspect="1"/>
          </p:cNvPicPr>
          <p:nvPr/>
        </p:nvPicPr>
        <p:blipFill>
          <a:blip r:embed="rId8"/>
          <a:stretch>
            <a:fillRect/>
          </a:stretch>
        </p:blipFill>
        <p:spPr>
          <a:xfrm>
            <a:off x="23495" y="365125"/>
            <a:ext cx="9460230" cy="2773680"/>
          </a:xfrm>
          <a:prstGeom prst="rect">
            <a:avLst/>
          </a:prstGeom>
        </p:spPr>
      </p:pic>
      <p:pic>
        <p:nvPicPr>
          <p:cNvPr id="8" name="图片 7" descr="L~@F[YWHJTTHZO8$W]PI(Q4"/>
          <p:cNvPicPr>
            <a:picLocks noChangeAspect="1"/>
          </p:cNvPicPr>
          <p:nvPr/>
        </p:nvPicPr>
        <p:blipFill>
          <a:blip r:embed="rId9"/>
          <a:stretch>
            <a:fillRect/>
          </a:stretch>
        </p:blipFill>
        <p:spPr>
          <a:xfrm>
            <a:off x="2884170" y="154305"/>
            <a:ext cx="6171565" cy="5533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endParaRPr lang="zh-CN" altLang="en-US" dirty="0"/>
          </a:p>
        </p:txBody>
      </p:sp>
      <p:sp>
        <p:nvSpPr>
          <p:cNvPr id="3" name="内容占位符 2"/>
          <p:cNvSpPr>
            <a:spLocks noGrp="1"/>
          </p:cNvSpPr>
          <p:nvPr>
            <p:ph idx="1"/>
          </p:nvPr>
        </p:nvSpPr>
        <p:spPr>
          <a:xfrm>
            <a:off x="628650" y="1814195"/>
            <a:ext cx="8134350" cy="4363085"/>
          </a:xfrm>
        </p:spPr>
        <p:txBody>
          <a:bodyPr/>
          <a:lstStyle/>
          <a:p>
            <a:r>
              <a:rPr lang="en-US" altLang="zh-CN" dirty="0"/>
              <a:t>2014</a:t>
            </a:r>
            <a:r>
              <a:rPr lang="zh-CN" altLang="en-US" dirty="0"/>
              <a:t>年特斯拉</a:t>
            </a:r>
            <a:r>
              <a:rPr lang="en-US" altLang="zh-CN" dirty="0"/>
              <a:t>CEO</a:t>
            </a:r>
            <a:r>
              <a:rPr lang="zh-CN" altLang="en-US" dirty="0"/>
              <a:t>马斯克与科学家霍金等人签署了一封公开信，呼吁人们关注</a:t>
            </a:r>
            <a:r>
              <a:rPr lang="zh-CN" altLang="en-US" b="1" dirty="0">
                <a:solidFill>
                  <a:srgbClr val="00B0F0"/>
                </a:solidFill>
              </a:rPr>
              <a:t>人工智能的安全性</a:t>
            </a:r>
            <a:r>
              <a:rPr lang="zh-CN" altLang="en-US" dirty="0"/>
              <a:t>。</a:t>
            </a:r>
            <a:endParaRPr lang="zh-CN" altLang="en-US" dirty="0"/>
          </a:p>
        </p:txBody>
      </p:sp>
      <p:pic>
        <p:nvPicPr>
          <p:cNvPr id="5" name="图片 4"/>
          <p:cNvPicPr>
            <a:picLocks noChangeAspect="1"/>
          </p:cNvPicPr>
          <p:nvPr/>
        </p:nvPicPr>
        <p:blipFill>
          <a:blip r:embed="rId1"/>
          <a:stretch>
            <a:fillRect/>
          </a:stretch>
        </p:blipFill>
        <p:spPr>
          <a:xfrm>
            <a:off x="3038682" y="2618488"/>
            <a:ext cx="2671237" cy="3780052"/>
          </a:xfrm>
          <a:prstGeom prst="rect">
            <a:avLst/>
          </a:prstGeom>
        </p:spPr>
      </p:pic>
      <p:pic>
        <p:nvPicPr>
          <p:cNvPr id="6" name="图片 5"/>
          <p:cNvPicPr>
            <a:picLocks noChangeAspect="1"/>
          </p:cNvPicPr>
          <p:nvPr/>
        </p:nvPicPr>
        <p:blipFill>
          <a:blip r:embed="rId2"/>
          <a:stretch>
            <a:fillRect/>
          </a:stretch>
        </p:blipFill>
        <p:spPr>
          <a:xfrm>
            <a:off x="429468" y="2641983"/>
            <a:ext cx="2760095" cy="3733221"/>
          </a:xfrm>
          <a:prstGeom prst="rect">
            <a:avLst/>
          </a:prstGeom>
        </p:spPr>
      </p:pic>
      <p:sp>
        <p:nvSpPr>
          <p:cNvPr id="4" name="文本框 3"/>
          <p:cNvSpPr txBox="1"/>
          <p:nvPr/>
        </p:nvSpPr>
        <p:spPr>
          <a:xfrm>
            <a:off x="1547495" y="6430010"/>
            <a:ext cx="7059295" cy="368300"/>
          </a:xfrm>
          <a:prstGeom prst="rect">
            <a:avLst/>
          </a:prstGeom>
          <a:noFill/>
        </p:spPr>
        <p:txBody>
          <a:bodyPr wrap="square" rtlCol="0">
            <a:spAutoFit/>
          </a:bodyPr>
          <a:p>
            <a:r>
              <a:rPr lang="zh-CN" altLang="en-US"/>
              <a:t>超能查派                             机械姬                              西部世界</a:t>
            </a:r>
            <a:endParaRPr lang="zh-CN" altLang="en-US"/>
          </a:p>
        </p:txBody>
      </p:sp>
      <p:pic>
        <p:nvPicPr>
          <p:cNvPr id="9" name="图片 8" descr="G])3OEQVG(A50IX@H[GSKLN"/>
          <p:cNvPicPr>
            <a:picLocks noChangeAspect="1"/>
          </p:cNvPicPr>
          <p:nvPr/>
        </p:nvPicPr>
        <p:blipFill>
          <a:blip r:embed="rId3"/>
          <a:stretch>
            <a:fillRect/>
          </a:stretch>
        </p:blipFill>
        <p:spPr>
          <a:xfrm>
            <a:off x="5434965" y="2631440"/>
            <a:ext cx="3171825" cy="37877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endParaRPr lang="zh-CN" altLang="en-US" dirty="0"/>
          </a:p>
        </p:txBody>
      </p:sp>
      <p:sp>
        <p:nvSpPr>
          <p:cNvPr id="3" name="内容占位符 2"/>
          <p:cNvSpPr>
            <a:spLocks noGrp="1"/>
          </p:cNvSpPr>
          <p:nvPr>
            <p:ph idx="1"/>
          </p:nvPr>
        </p:nvSpPr>
        <p:spPr/>
        <p:txBody>
          <a:bodyPr/>
          <a:lstStyle/>
          <a:p>
            <a:r>
              <a:rPr lang="zh-CN" altLang="en-US" dirty="0"/>
              <a:t>学习：通过阅读、听讲、研究、实践等获得知识或技能，获得认知的过程。</a:t>
            </a:r>
            <a:endParaRPr lang="en-US" altLang="zh-CN" dirty="0"/>
          </a:p>
          <a:p>
            <a:endParaRPr lang="en-US" altLang="zh-CN" dirty="0"/>
          </a:p>
          <a:p>
            <a:r>
              <a:rPr lang="zh-CN" altLang="en-US" dirty="0"/>
              <a:t>机器学习？</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约会问题</a:t>
            </a:r>
            <a:endParaRPr lang="zh-CN" altLang="en-US" dirty="0"/>
          </a:p>
        </p:txBody>
      </p:sp>
      <p:sp>
        <p:nvSpPr>
          <p:cNvPr id="3" name="内容占位符 2"/>
          <p:cNvSpPr>
            <a:spLocks noGrp="1"/>
          </p:cNvSpPr>
          <p:nvPr>
            <p:ph idx="1"/>
          </p:nvPr>
        </p:nvSpPr>
        <p:spPr/>
        <p:txBody>
          <a:bodyPr/>
          <a:lstStyle/>
          <a:p>
            <a:r>
              <a:rPr lang="zh-CN" altLang="en-US" dirty="0"/>
              <a:t>小</a:t>
            </a:r>
            <a:r>
              <a:rPr lang="en-US" altLang="zh-CN" dirty="0"/>
              <a:t>Y</a:t>
            </a:r>
            <a:r>
              <a:rPr lang="zh-CN" altLang="en-US" dirty="0"/>
              <a:t>有时会迟到，某一次相约三点见，那是按时出发，还是延后出发？</a:t>
            </a:r>
            <a:endParaRPr lang="zh-CN" altLang="en-US" dirty="0"/>
          </a:p>
        </p:txBody>
      </p:sp>
      <p:pic>
        <p:nvPicPr>
          <p:cNvPr id="4" name="图片 3"/>
          <p:cNvPicPr>
            <a:picLocks noChangeAspect="1"/>
          </p:cNvPicPr>
          <p:nvPr/>
        </p:nvPicPr>
        <p:blipFill>
          <a:blip r:embed="rId1"/>
          <a:stretch>
            <a:fillRect/>
          </a:stretch>
        </p:blipFill>
        <p:spPr>
          <a:xfrm>
            <a:off x="1330904" y="2879678"/>
            <a:ext cx="6482191" cy="384319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22608" y="1534733"/>
            <a:ext cx="7953375" cy="4143375"/>
          </a:xfrm>
          <a:prstGeom prst="rect">
            <a:avLst/>
          </a:prstGeom>
        </p:spPr>
      </p:pic>
      <p:sp>
        <p:nvSpPr>
          <p:cNvPr id="3" name="文本框 2"/>
          <p:cNvSpPr txBox="1"/>
          <p:nvPr/>
        </p:nvSpPr>
        <p:spPr>
          <a:xfrm>
            <a:off x="409433" y="491319"/>
            <a:ext cx="4626591" cy="769441"/>
          </a:xfrm>
          <a:prstGeom prst="rect">
            <a:avLst/>
          </a:prstGeom>
          <a:noFill/>
        </p:spPr>
        <p:txBody>
          <a:bodyPr wrap="square" rtlCol="0">
            <a:spAutoFit/>
          </a:bodyPr>
          <a:lstStyle/>
          <a:p>
            <a:r>
              <a:rPr lang="zh-CN" altLang="en-US" sz="4400" dirty="0"/>
              <a:t>约会问题</a:t>
            </a:r>
            <a:endParaRPr lang="zh-CN" altLang="en-US" sz="4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72104" y="387645"/>
            <a:ext cx="8536271" cy="68469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8325" y="828675"/>
            <a:ext cx="8394065" cy="1325880"/>
          </a:xfrm>
        </p:spPr>
        <p:txBody>
          <a:bodyPr>
            <a:normAutofit fontScale="90000"/>
          </a:bodyPr>
          <a:lstStyle/>
          <a:p>
            <a:r>
              <a:rPr lang="zh-CN" altLang="en-US" sz="3555" dirty="0">
                <a:solidFill>
                  <a:srgbClr val="00B0F0"/>
                </a:solidFill>
                <a:latin typeface="黑体" panose="02010609060101010101" charset="-122"/>
                <a:ea typeface="黑体" panose="02010609060101010101" charset="-122"/>
                <a:cs typeface="黑体" panose="02010609060101010101" charset="-122"/>
              </a:rPr>
              <a:t>机器</a:t>
            </a:r>
            <a:r>
              <a:rPr lang="zh-CN" altLang="en-US" sz="3555" dirty="0">
                <a:solidFill>
                  <a:srgbClr val="00B050"/>
                </a:solidFill>
                <a:latin typeface="黑体" panose="02010609060101010101" charset="-122"/>
                <a:ea typeface="黑体" panose="02010609060101010101" charset="-122"/>
                <a:cs typeface="黑体" panose="02010609060101010101" charset="-122"/>
              </a:rPr>
              <a:t>学习</a:t>
            </a:r>
            <a:r>
              <a:rPr lang="zh-CN" altLang="en-US" sz="3555" dirty="0">
                <a:latin typeface="黑体" panose="02010609060101010101" charset="-122"/>
                <a:ea typeface="黑体" panose="02010609060101010101" charset="-122"/>
                <a:cs typeface="黑体" panose="02010609060101010101" charset="-122"/>
              </a:rPr>
              <a:t>：</a:t>
            </a:r>
            <a:br>
              <a:rPr lang="zh-CN" altLang="en-US" sz="3555" dirty="0">
                <a:latin typeface="黑体" panose="02010609060101010101" charset="-122"/>
                <a:ea typeface="黑体" panose="02010609060101010101" charset="-122"/>
                <a:cs typeface="黑体" panose="02010609060101010101" charset="-122"/>
              </a:rPr>
            </a:br>
            <a:br>
              <a:rPr lang="en-US" altLang="zh-CN" sz="3555" dirty="0">
                <a:latin typeface="黑体" panose="02010609060101010101" charset="-122"/>
                <a:ea typeface="黑体" panose="02010609060101010101" charset="-122"/>
                <a:cs typeface="黑体" panose="02010609060101010101" charset="-122"/>
              </a:rPr>
            </a:br>
            <a:r>
              <a:rPr lang="en-US" altLang="zh-CN" sz="3555" dirty="0">
                <a:latin typeface="黑体" panose="02010609060101010101" charset="-122"/>
                <a:ea typeface="黑体" panose="02010609060101010101" charset="-122"/>
                <a:cs typeface="黑体" panose="02010609060101010101" charset="-122"/>
              </a:rPr>
              <a:t>“</a:t>
            </a:r>
            <a:r>
              <a:rPr lang="zh-CN" altLang="en-US" sz="3555" dirty="0">
                <a:solidFill>
                  <a:srgbClr val="00B0F0"/>
                </a:solidFill>
                <a:latin typeface="黑体" panose="02010609060101010101" charset="-122"/>
                <a:ea typeface="黑体" panose="02010609060101010101" charset="-122"/>
                <a:cs typeface="黑体" panose="02010609060101010101" charset="-122"/>
              </a:rPr>
              <a:t>机器</a:t>
            </a:r>
            <a:r>
              <a:rPr lang="en-US" altLang="zh-CN" sz="3555" dirty="0">
                <a:latin typeface="黑体" panose="02010609060101010101" charset="-122"/>
                <a:ea typeface="黑体" panose="02010609060101010101" charset="-122"/>
                <a:cs typeface="黑体" panose="02010609060101010101" charset="-122"/>
              </a:rPr>
              <a:t>”</a:t>
            </a:r>
            <a:r>
              <a:rPr lang="zh-CN" altLang="en-US" sz="3555" dirty="0">
                <a:latin typeface="黑体" panose="02010609060101010101" charset="-122"/>
                <a:ea typeface="黑体" panose="02010609060101010101" charset="-122"/>
                <a:cs typeface="黑体" panose="02010609060101010101" charset="-122"/>
              </a:rPr>
              <a:t>好理解，主要就是计算机，</a:t>
            </a:r>
            <a:r>
              <a:rPr lang="en-US" altLang="zh-CN" sz="3555" dirty="0">
                <a:latin typeface="黑体" panose="02010609060101010101" charset="-122"/>
                <a:ea typeface="黑体" panose="02010609060101010101" charset="-122"/>
                <a:cs typeface="黑体" panose="02010609060101010101" charset="-122"/>
              </a:rPr>
              <a:t>“</a:t>
            </a:r>
            <a:r>
              <a:rPr lang="zh-CN" altLang="en-US" sz="3555" dirty="0">
                <a:solidFill>
                  <a:srgbClr val="00B050"/>
                </a:solidFill>
                <a:latin typeface="黑体" panose="02010609060101010101" charset="-122"/>
                <a:ea typeface="黑体" panose="02010609060101010101" charset="-122"/>
                <a:cs typeface="黑体" panose="02010609060101010101" charset="-122"/>
              </a:rPr>
              <a:t>学习</a:t>
            </a:r>
            <a:r>
              <a:rPr lang="en-US" altLang="zh-CN" sz="3555" dirty="0">
                <a:latin typeface="黑体" panose="02010609060101010101" charset="-122"/>
                <a:ea typeface="黑体" panose="02010609060101010101" charset="-122"/>
                <a:cs typeface="黑体" panose="02010609060101010101" charset="-122"/>
              </a:rPr>
              <a:t>”</a:t>
            </a:r>
            <a:r>
              <a:rPr lang="zh-CN" altLang="en-US" sz="3555" dirty="0">
                <a:latin typeface="黑体" panose="02010609060101010101" charset="-122"/>
                <a:ea typeface="黑体" panose="02010609060101010101" charset="-122"/>
                <a:cs typeface="黑体" panose="02010609060101010101" charset="-122"/>
              </a:rPr>
              <a:t>到底意味着什么？</a:t>
            </a:r>
            <a:endParaRPr lang="zh-CN" altLang="en-US" sz="3555" dirty="0">
              <a:latin typeface="黑体" panose="02010609060101010101" charset="-122"/>
              <a:ea typeface="黑体" panose="02010609060101010101" charset="-122"/>
              <a:cs typeface="黑体" panose="02010609060101010101" charset="-122"/>
            </a:endParaRPr>
          </a:p>
        </p:txBody>
      </p:sp>
      <p:sp>
        <p:nvSpPr>
          <p:cNvPr id="5" name="内容占位符 2"/>
          <p:cNvSpPr txBox="1"/>
          <p:nvPr/>
        </p:nvSpPr>
        <p:spPr>
          <a:xfrm>
            <a:off x="723265" y="2911475"/>
            <a:ext cx="7886700" cy="1558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dirty="0">
                <a:latin typeface="黑体" panose="02010609060101010101" charset="-122"/>
                <a:ea typeface="黑体" panose="02010609060101010101" charset="-122"/>
                <a:cs typeface="黑体" panose="02010609060101010101" charset="-122"/>
              </a:rPr>
              <a:t>下载百度学术、百度百科的资料到我们的电脑上，电脑就真的学到了吗？更聪明了？</a:t>
            </a:r>
            <a:endParaRPr lang="zh-CN" altLang="en-US" sz="3200" dirty="0">
              <a:latin typeface="黑体" panose="02010609060101010101" charset="-122"/>
              <a:ea typeface="黑体" panose="02010609060101010101" charset="-122"/>
              <a:cs typeface="黑体" panose="02010609060101010101" charset="-122"/>
            </a:endParaRPr>
          </a:p>
        </p:txBody>
      </p:sp>
      <p:sp>
        <p:nvSpPr>
          <p:cNvPr id="4" name="内容占位符 2"/>
          <p:cNvSpPr txBox="1"/>
          <p:nvPr/>
        </p:nvSpPr>
        <p:spPr>
          <a:xfrm>
            <a:off x="822325" y="4211955"/>
            <a:ext cx="7886700" cy="931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dirty="0">
                <a:latin typeface="黑体" panose="02010609060101010101" charset="-122"/>
                <a:ea typeface="黑体" panose="02010609060101010101" charset="-122"/>
                <a:cs typeface="黑体" panose="02010609060101010101" charset="-122"/>
              </a:rPr>
              <a:t>那机器学习的定义是什么呢？</a:t>
            </a:r>
            <a:endParaRPr lang="zh-CN" altLang="en-US" sz="3200" dirty="0">
              <a:latin typeface="黑体" panose="02010609060101010101" charset="-122"/>
              <a:ea typeface="黑体" panose="02010609060101010101" charset="-122"/>
              <a:cs typeface="黑体" panose="02010609060101010101" charset="-122"/>
            </a:endParaRPr>
          </a:p>
        </p:txBody>
      </p:sp>
      <p:sp>
        <p:nvSpPr>
          <p:cNvPr id="6" name="内容占位符 2"/>
          <p:cNvSpPr txBox="1"/>
          <p:nvPr/>
        </p:nvSpPr>
        <p:spPr>
          <a:xfrm>
            <a:off x="821690" y="5143500"/>
            <a:ext cx="7886700" cy="13690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b="1" dirty="0">
                <a:latin typeface="仿宋" panose="02010609060101010101" charset="-122"/>
                <a:ea typeface="仿宋" panose="02010609060101010101" charset="-122"/>
                <a:cs typeface="黑体" panose="02010609060101010101" charset="-122"/>
              </a:rPr>
              <a:t>笼统理解的定义：是一门能够让编程计算机</a:t>
            </a:r>
            <a:r>
              <a:rPr lang="zh-CN" altLang="en-US" sz="3200" b="1" u="sng" dirty="0">
                <a:latin typeface="仿宋" panose="02010609060101010101" charset="-122"/>
                <a:ea typeface="仿宋" panose="02010609060101010101" charset="-122"/>
                <a:cs typeface="黑体" panose="02010609060101010101" charset="-122"/>
                <a:sym typeface="+mn-ea"/>
              </a:rPr>
              <a:t>不需要明确编程</a:t>
            </a:r>
            <a:r>
              <a:rPr lang="zh-CN" altLang="en-US" sz="3200" b="1" dirty="0">
                <a:latin typeface="仿宋" panose="02010609060101010101" charset="-122"/>
                <a:ea typeface="仿宋" panose="02010609060101010101" charset="-122"/>
                <a:cs typeface="黑体" panose="02010609060101010101" charset="-122"/>
                <a:sym typeface="+mn-ea"/>
              </a:rPr>
              <a:t>，而</a:t>
            </a:r>
            <a:r>
              <a:rPr lang="zh-CN" altLang="en-US" sz="3200" b="1" dirty="0">
                <a:latin typeface="仿宋" panose="02010609060101010101" charset="-122"/>
                <a:ea typeface="仿宋" panose="02010609060101010101" charset="-122"/>
                <a:cs typeface="黑体" panose="02010609060101010101" charset="-122"/>
              </a:rPr>
              <a:t>从数据中而自动学习出规律，</a:t>
            </a:r>
            <a:r>
              <a:rPr lang="zh-CN" altLang="en-US" sz="3200" b="1" dirty="0">
                <a:latin typeface="仿宋" panose="02010609060101010101" charset="-122"/>
                <a:ea typeface="仿宋" panose="02010609060101010101" charset="-122"/>
                <a:sym typeface="+mn-ea"/>
              </a:rPr>
              <a:t>并利用规律对未知数据进行预测。</a:t>
            </a:r>
            <a:endParaRPr lang="zh-CN" altLang="en-US" sz="3200" b="1" dirty="0">
              <a:latin typeface="仿宋" panose="02010609060101010101" charset="-122"/>
              <a:ea typeface="仿宋"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黑体" panose="02010609060101010101" charset="-122"/>
                <a:ea typeface="黑体" panose="02010609060101010101" charset="-122"/>
              </a:rPr>
              <a:t>自我介绍</a:t>
            </a:r>
            <a:endParaRPr kumimoji="1" lang="zh-CN" altLang="en-US" dirty="0">
              <a:latin typeface="黑体" panose="02010609060101010101" charset="-122"/>
              <a:ea typeface="黑体" panose="02010609060101010101" charset="-122"/>
            </a:endParaRPr>
          </a:p>
        </p:txBody>
      </p:sp>
      <p:sp>
        <p:nvSpPr>
          <p:cNvPr id="3" name="副标题 2"/>
          <p:cNvSpPr>
            <a:spLocks noGrp="1"/>
          </p:cNvSpPr>
          <p:nvPr>
            <p:ph type="subTitle"/>
          </p:nvPr>
        </p:nvSpPr>
        <p:spPr>
          <a:xfrm>
            <a:off x="457200" y="1417440"/>
            <a:ext cx="8229240" cy="3819458"/>
          </a:xfrm>
        </p:spPr>
        <p:txBody>
          <a:bodyPr>
            <a:normAutofit lnSpcReduction="20000"/>
          </a:bodyPr>
          <a:lstStyle/>
          <a:p>
            <a:pPr fontAlgn="auto">
              <a:lnSpc>
                <a:spcPct val="100000"/>
              </a:lnSpc>
            </a:pPr>
            <a:r>
              <a:rPr kumimoji="1" lang="en-US" altLang="zh-CN" dirty="0">
                <a:latin typeface="仿宋" panose="02010609060101010101" charset="-122"/>
                <a:ea typeface="仿宋" panose="02010609060101010101" charset="-122"/>
                <a:cs typeface="仿宋" panose="02010609060101010101" charset="-122"/>
              </a:rPr>
              <a:t> </a:t>
            </a:r>
            <a:r>
              <a:rPr kumimoji="1" lang="zh-CN" altLang="en-US" dirty="0">
                <a:latin typeface="仿宋" panose="02010609060101010101" charset="-122"/>
                <a:ea typeface="仿宋" panose="02010609060101010101" charset="-122"/>
                <a:cs typeface="仿宋" panose="02010609060101010101" charset="-122"/>
              </a:rPr>
              <a:t>刘建 </a:t>
            </a:r>
            <a:r>
              <a:rPr kumimoji="1" lang="en-US" altLang="zh-CN" dirty="0">
                <a:latin typeface="仿宋" panose="02010609060101010101" charset="-122"/>
                <a:ea typeface="仿宋" panose="02010609060101010101" charset="-122"/>
                <a:cs typeface="仿宋" panose="02010609060101010101" charset="-122"/>
              </a:rPr>
              <a:t>:</a:t>
            </a:r>
            <a:endParaRPr kumimoji="1" lang="en-US" altLang="zh-CN" dirty="0">
              <a:latin typeface="仿宋" panose="02010609060101010101" charset="-122"/>
              <a:ea typeface="仿宋" panose="02010609060101010101" charset="-122"/>
              <a:cs typeface="仿宋" panose="02010609060101010101" charset="-122"/>
            </a:endParaRPr>
          </a:p>
          <a:p>
            <a:pPr marL="0" indent="0" fontAlgn="auto">
              <a:lnSpc>
                <a:spcPct val="100000"/>
              </a:lnSpc>
              <a:buNone/>
            </a:pPr>
            <a:r>
              <a:rPr kumimoji="1" lang="en-US" altLang="zh-CN" dirty="0">
                <a:latin typeface="仿宋" panose="02010609060101010101" charset="-122"/>
                <a:ea typeface="仿宋" panose="02010609060101010101" charset="-122"/>
                <a:cs typeface="仿宋" panose="02010609060101010101" charset="-122"/>
              </a:rPr>
              <a:t>博士，副教授，硕士生导师。澳大利亚联邦科工组织(CSIRO)联合培养博士，东华大学博士，计算机与信息系科研秘书，人工智能与大数据校企共建创客实验室负责人。</a:t>
            </a:r>
            <a:endParaRPr kumimoji="1" lang="en-US" altLang="zh-CN" dirty="0">
              <a:latin typeface="仿宋" panose="02010609060101010101" charset="-122"/>
              <a:ea typeface="仿宋" panose="02010609060101010101" charset="-122"/>
              <a:cs typeface="仿宋" panose="02010609060101010101" charset="-122"/>
            </a:endParaRPr>
          </a:p>
          <a:p>
            <a:pPr fontAlgn="auto">
              <a:lnSpc>
                <a:spcPct val="100000"/>
              </a:lnSpc>
            </a:pPr>
            <a:r>
              <a:rPr kumimoji="1" lang="en-US" altLang="zh-CN" dirty="0">
                <a:latin typeface="仿宋" panose="02010609060101010101" charset="-122"/>
                <a:ea typeface="仿宋" panose="02010609060101010101" charset="-122"/>
                <a:cs typeface="仿宋" panose="02010609060101010101" charset="-122"/>
              </a:rPr>
              <a:t> </a:t>
            </a:r>
            <a:r>
              <a:rPr kumimoji="1" lang="en-US" altLang="zh-CN" dirty="0"/>
              <a:t>      </a:t>
            </a:r>
            <a:endParaRPr kumimoji="1" lang="en-US" altLang="zh-CN" dirty="0"/>
          </a:p>
          <a:p>
            <a:pPr marL="457200" indent="-457200">
              <a:buFont typeface="Arial" panose="020B0604020202020204" pitchFamily="34" charset="0"/>
              <a:buChar char="•"/>
            </a:pPr>
            <a:r>
              <a:rPr kumimoji="1" lang="en-US" altLang="zh-CN" sz="2800" dirty="0">
                <a:latin typeface="仿宋" panose="02010609060101010101" charset="-122"/>
                <a:ea typeface="仿宋" panose="02010609060101010101" charset="-122"/>
                <a:cs typeface="仿宋" panose="02010609060101010101" charset="-122"/>
              </a:rPr>
              <a:t>13205632856</a:t>
            </a:r>
            <a:endParaRPr kumimoji="1" lang="en-US" altLang="zh-CN" sz="2800" dirty="0">
              <a:latin typeface="仿宋" panose="02010609060101010101" charset="-122"/>
              <a:ea typeface="仿宋" panose="02010609060101010101" charset="-122"/>
              <a:cs typeface="仿宋" panose="02010609060101010101" charset="-122"/>
            </a:endParaRPr>
          </a:p>
          <a:p>
            <a:pPr marL="457200" indent="-457200">
              <a:buFont typeface="Arial" panose="020B0604020202020204" pitchFamily="34" charset="0"/>
              <a:buChar char="•"/>
            </a:pPr>
            <a:r>
              <a:rPr kumimoji="1" lang="en-US" altLang="zh-CN" sz="2800" u="sng" dirty="0">
                <a:solidFill>
                  <a:srgbClr val="00B0F0"/>
                </a:solidFill>
                <a:latin typeface="仿宋" panose="02010609060101010101" charset="-122"/>
                <a:ea typeface="仿宋" panose="02010609060101010101" charset="-122"/>
                <a:cs typeface="仿宋" panose="02010609060101010101" charset="-122"/>
              </a:rPr>
              <a:t>jianliu@hfut.edu.cn</a:t>
            </a:r>
            <a:endParaRPr kumimoji="1" lang="en-US" altLang="zh-CN" sz="2800" dirty="0">
              <a:latin typeface="仿宋" panose="02010609060101010101" charset="-122"/>
              <a:ea typeface="仿宋" panose="02010609060101010101" charset="-122"/>
              <a:cs typeface="仿宋" panose="02010609060101010101" charset="-122"/>
            </a:endParaRPr>
          </a:p>
          <a:p>
            <a:pPr marL="457200" indent="-457200">
              <a:buFont typeface="Arial" panose="020B0604020202020204" pitchFamily="34" charset="0"/>
              <a:buChar char="•"/>
            </a:pPr>
            <a:r>
              <a:rPr kumimoji="1" lang="zh-CN" altLang="en-US" sz="2800" dirty="0">
                <a:latin typeface="仿宋" panose="02010609060101010101" charset="-122"/>
                <a:ea typeface="仿宋" panose="02010609060101010101" charset="-122"/>
                <a:cs typeface="仿宋" panose="02010609060101010101" charset="-122"/>
                <a:sym typeface="Wingdings" panose="05000000000000000000"/>
              </a:rPr>
              <a:t>计算中心楼</a:t>
            </a:r>
            <a:r>
              <a:rPr kumimoji="1" lang="en-US" sz="2800" dirty="0">
                <a:latin typeface="仿宋" panose="02010609060101010101" charset="-122"/>
                <a:ea typeface="仿宋" panose="02010609060101010101" charset="-122"/>
                <a:cs typeface="仿宋" panose="02010609060101010101" charset="-122"/>
                <a:sym typeface="Wingdings" panose="05000000000000000000"/>
              </a:rPr>
              <a:t>308</a:t>
            </a:r>
            <a:endParaRPr kumimoji="1" lang="en-US" sz="2800" dirty="0">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512445" y="141605"/>
            <a:ext cx="7886700" cy="13690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b="1" dirty="0">
                <a:latin typeface="仿宋" panose="02010609060101010101" charset="-122"/>
                <a:ea typeface="仿宋" panose="02010609060101010101" charset="-122"/>
                <a:cs typeface="黑体" panose="02010609060101010101" charset="-122"/>
              </a:rPr>
              <a:t>机器学习笼统理解的定义：是一门能够让编程计算机</a:t>
            </a:r>
            <a:r>
              <a:rPr lang="zh-CN" altLang="en-US" sz="3200" b="1" u="sng" dirty="0">
                <a:latin typeface="黑体" panose="02010609060101010101" charset="-122"/>
                <a:ea typeface="黑体" panose="02010609060101010101" charset="-122"/>
                <a:cs typeface="黑体" panose="02010609060101010101" charset="-122"/>
                <a:sym typeface="+mn-ea"/>
              </a:rPr>
              <a:t>不需要明确编程</a:t>
            </a:r>
            <a:r>
              <a:rPr lang="zh-CN" altLang="en-US" sz="3200" b="1" dirty="0">
                <a:latin typeface="仿宋" panose="02010609060101010101" charset="-122"/>
                <a:ea typeface="仿宋" panose="02010609060101010101" charset="-122"/>
                <a:cs typeface="黑体" panose="02010609060101010101" charset="-122"/>
                <a:sym typeface="+mn-ea"/>
              </a:rPr>
              <a:t>，而</a:t>
            </a:r>
            <a:r>
              <a:rPr lang="zh-CN" altLang="en-US" sz="3200" b="1" dirty="0">
                <a:latin typeface="仿宋" panose="02010609060101010101" charset="-122"/>
                <a:ea typeface="仿宋" panose="02010609060101010101" charset="-122"/>
                <a:cs typeface="黑体" panose="02010609060101010101" charset="-122"/>
              </a:rPr>
              <a:t>从数据中而自动学习出规律的研究</a:t>
            </a:r>
            <a:r>
              <a:rPr lang="zh-CN" altLang="en-US" sz="3200" b="1" dirty="0">
                <a:latin typeface="仿宋" panose="02010609060101010101" charset="-122"/>
                <a:ea typeface="仿宋" panose="02010609060101010101" charset="-122"/>
                <a:cs typeface="黑体" panose="02010609060101010101" charset="-122"/>
              </a:rPr>
              <a:t>领域。</a:t>
            </a:r>
            <a:endParaRPr lang="zh-CN" altLang="en-US" sz="3200" b="1" dirty="0">
              <a:latin typeface="仿宋" panose="02010609060101010101" charset="-122"/>
              <a:ea typeface="仿宋" panose="02010609060101010101" charset="-122"/>
              <a:cs typeface="黑体" panose="02010609060101010101" charset="-122"/>
            </a:endParaRPr>
          </a:p>
        </p:txBody>
      </p:sp>
      <p:sp>
        <p:nvSpPr>
          <p:cNvPr id="7" name="内容占位符 2"/>
          <p:cNvSpPr txBox="1"/>
          <p:nvPr/>
        </p:nvSpPr>
        <p:spPr>
          <a:xfrm>
            <a:off x="95885" y="1934845"/>
            <a:ext cx="6882130" cy="20358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仿宋" panose="02010609060101010101" charset="-122"/>
                <a:ea typeface="仿宋" panose="02010609060101010101" charset="-122"/>
                <a:cs typeface="仿宋" panose="02010609060101010101" charset="-122"/>
              </a:rPr>
              <a:t>明确编程</a:t>
            </a:r>
            <a:r>
              <a:rPr lang="zh-CN" altLang="en-US" sz="2400" dirty="0">
                <a:latin typeface="仿宋" panose="02010609060101010101" charset="-122"/>
                <a:ea typeface="仿宋" panose="02010609060101010101" charset="-122"/>
                <a:cs typeface="仿宋" panose="02010609060101010101" charset="-122"/>
              </a:rPr>
              <a:t>举例：用程序来辨别张三和李四两个人。一种实现方法是根据它俩的 </a:t>
            </a:r>
            <a:r>
              <a:rPr lang="zh-CN" altLang="en-US" sz="2400" b="1" dirty="0">
                <a:solidFill>
                  <a:srgbClr val="FF0000"/>
                </a:solidFill>
                <a:latin typeface="仿宋" panose="02010609060101010101" charset="-122"/>
                <a:ea typeface="仿宋" panose="02010609060101010101" charset="-122"/>
                <a:cs typeface="仿宋" panose="02010609060101010101" charset="-122"/>
              </a:rPr>
              <a:t>显著特征</a:t>
            </a:r>
            <a:r>
              <a:rPr lang="zh-CN" altLang="en-US" sz="2400" dirty="0">
                <a:latin typeface="仿宋" panose="02010609060101010101" charset="-122"/>
                <a:ea typeface="仿宋" panose="02010609060101010101" charset="-122"/>
                <a:cs typeface="仿宋" panose="02010609060101010101" charset="-122"/>
              </a:rPr>
              <a:t> 来设计规则如:假如一个人比较高、偏胖、脸上有皱纹,同时拥有啤酒肚就识别为张三,否则为李四。这种实现方案是基于人的</a:t>
            </a:r>
            <a:r>
              <a:rPr lang="zh-CN" altLang="en-US" sz="2400" b="1" dirty="0">
                <a:solidFill>
                  <a:srgbClr val="FF0000"/>
                </a:solidFill>
                <a:latin typeface="仿宋" panose="02010609060101010101" charset="-122"/>
                <a:ea typeface="仿宋" panose="02010609060101010101" charset="-122"/>
                <a:cs typeface="仿宋" panose="02010609060101010101" charset="-122"/>
              </a:rPr>
              <a:t> 先验知识 </a:t>
            </a:r>
            <a:r>
              <a:rPr lang="zh-CN" altLang="en-US" sz="2400" dirty="0">
                <a:latin typeface="仿宋" panose="02010609060101010101" charset="-122"/>
                <a:ea typeface="仿宋" panose="02010609060101010101" charset="-122"/>
                <a:cs typeface="仿宋" panose="02010609060101010101" charset="-122"/>
              </a:rPr>
              <a:t>的,也就把一个人已经了解到的知识提前写成规则的形式。</a:t>
            </a:r>
            <a:endParaRPr lang="zh-CN" altLang="en-US" sz="2400" dirty="0">
              <a:latin typeface="仿宋" panose="02010609060101010101" charset="-122"/>
              <a:ea typeface="仿宋" panose="02010609060101010101" charset="-122"/>
              <a:cs typeface="仿宋" panose="02010609060101010101" charset="-122"/>
            </a:endParaRPr>
          </a:p>
        </p:txBody>
      </p:sp>
      <p:sp>
        <p:nvSpPr>
          <p:cNvPr id="3" name="文本框 2"/>
          <p:cNvSpPr txBox="1"/>
          <p:nvPr/>
        </p:nvSpPr>
        <p:spPr>
          <a:xfrm>
            <a:off x="7098030" y="1454150"/>
            <a:ext cx="2540000" cy="2584450"/>
          </a:xfrm>
          <a:prstGeom prst="rect">
            <a:avLst/>
          </a:prstGeom>
          <a:noFill/>
          <a:ln>
            <a:solidFill>
              <a:srgbClr val="FF0000"/>
            </a:solidFill>
          </a:ln>
        </p:spPr>
        <p:txBody>
          <a:bodyPr wrap="square" rtlCol="0" anchor="t">
            <a:spAutoFit/>
          </a:bodyPr>
          <a:p>
            <a:r>
              <a:rPr lang="zh-CN" altLang="en-US">
                <a:solidFill>
                  <a:srgbClr val="FF0000"/>
                </a:solidFill>
              </a:rPr>
              <a:t>if (条件表达式1)</a:t>
            </a:r>
            <a:endParaRPr lang="zh-CN" altLang="en-US">
              <a:solidFill>
                <a:srgbClr val="FF0000"/>
              </a:solidFill>
            </a:endParaRPr>
          </a:p>
          <a:p>
            <a:r>
              <a:rPr lang="zh-CN" altLang="en-US">
                <a:solidFill>
                  <a:srgbClr val="FF0000"/>
                </a:solidFill>
              </a:rPr>
              <a:t>    语句1;</a:t>
            </a:r>
            <a:endParaRPr lang="zh-CN" altLang="en-US">
              <a:solidFill>
                <a:srgbClr val="FF0000"/>
              </a:solidFill>
            </a:endParaRPr>
          </a:p>
          <a:p>
            <a:r>
              <a:rPr lang="zh-CN" altLang="en-US">
                <a:solidFill>
                  <a:srgbClr val="FF0000"/>
                </a:solidFill>
              </a:rPr>
              <a:t>else if (条件表达式2)</a:t>
            </a:r>
            <a:endParaRPr lang="zh-CN" altLang="en-US">
              <a:solidFill>
                <a:srgbClr val="FF0000"/>
              </a:solidFill>
            </a:endParaRPr>
          </a:p>
          <a:p>
            <a:r>
              <a:rPr lang="zh-CN" altLang="en-US">
                <a:solidFill>
                  <a:srgbClr val="FF0000"/>
                </a:solidFill>
              </a:rPr>
              <a:t>    语句2;</a:t>
            </a:r>
            <a:endParaRPr lang="zh-CN" altLang="en-US">
              <a:solidFill>
                <a:srgbClr val="FF0000"/>
              </a:solidFill>
            </a:endParaRPr>
          </a:p>
          <a:p>
            <a:r>
              <a:rPr lang="zh-CN" altLang="en-US">
                <a:solidFill>
                  <a:srgbClr val="FF0000"/>
                </a:solidFill>
              </a:rPr>
              <a:t>...</a:t>
            </a:r>
            <a:endParaRPr lang="zh-CN" altLang="en-US">
              <a:solidFill>
                <a:srgbClr val="FF0000"/>
              </a:solidFill>
            </a:endParaRPr>
          </a:p>
          <a:p>
            <a:r>
              <a:rPr lang="zh-CN" altLang="en-US">
                <a:solidFill>
                  <a:srgbClr val="FF0000"/>
                </a:solidFill>
              </a:rPr>
              <a:t>else if (条件表达式n)</a:t>
            </a:r>
            <a:endParaRPr lang="zh-CN" altLang="en-US">
              <a:solidFill>
                <a:srgbClr val="FF0000"/>
              </a:solidFill>
            </a:endParaRPr>
          </a:p>
          <a:p>
            <a:r>
              <a:rPr lang="zh-CN" altLang="en-US">
                <a:solidFill>
                  <a:srgbClr val="FF0000"/>
                </a:solidFill>
              </a:rPr>
              <a:t>    语句n;</a:t>
            </a:r>
            <a:endParaRPr lang="zh-CN" altLang="en-US">
              <a:solidFill>
                <a:srgbClr val="FF0000"/>
              </a:solidFill>
            </a:endParaRPr>
          </a:p>
          <a:p>
            <a:r>
              <a:rPr lang="zh-CN" altLang="en-US">
                <a:solidFill>
                  <a:srgbClr val="FF0000"/>
                </a:solidFill>
              </a:rPr>
              <a:t>else</a:t>
            </a:r>
            <a:endParaRPr lang="zh-CN" altLang="en-US">
              <a:solidFill>
                <a:srgbClr val="FF0000"/>
              </a:solidFill>
            </a:endParaRPr>
          </a:p>
          <a:p>
            <a:r>
              <a:rPr lang="zh-CN" altLang="en-US">
                <a:solidFill>
                  <a:srgbClr val="FF0000"/>
                </a:solidFill>
              </a:rPr>
              <a:t>    语句n+1;</a:t>
            </a:r>
            <a:endParaRPr lang="zh-CN" altLang="en-US">
              <a:solidFill>
                <a:srgbClr val="FF0000"/>
              </a:solidFill>
            </a:endParaRPr>
          </a:p>
        </p:txBody>
      </p:sp>
      <p:sp>
        <p:nvSpPr>
          <p:cNvPr id="2" name="文本框 1"/>
          <p:cNvSpPr txBox="1"/>
          <p:nvPr/>
        </p:nvSpPr>
        <p:spPr>
          <a:xfrm>
            <a:off x="390525" y="4726305"/>
            <a:ext cx="8378825" cy="1568450"/>
          </a:xfrm>
          <a:prstGeom prst="rect">
            <a:avLst/>
          </a:prstGeom>
          <a:noFill/>
        </p:spPr>
        <p:txBody>
          <a:bodyPr wrap="square" rtlCol="0">
            <a:spAutoFit/>
          </a:bodyPr>
          <a:p>
            <a:r>
              <a:rPr lang="zh-CN" altLang="en-US" sz="2400" dirty="0">
                <a:latin typeface="仿宋" panose="02010609060101010101" charset="-122"/>
                <a:ea typeface="仿宋" panose="02010609060101010101" charset="-122"/>
                <a:cs typeface="仿宋" panose="02010609060101010101" charset="-122"/>
                <a:sym typeface="+mn-ea"/>
              </a:rPr>
              <a:t>机器学习的运作方式恰好跟这个相反:假如我们手里有若干张张三和李四的照片,然后给机器看,同时告诉机器哪个是张三,哪个是李四。之后我们期待机器可以从这些数据中自动寻找可以分辨张三和李四的规律出来,这叫作机器学习。</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3" grpId="1" animBg="1"/>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512445" y="141605"/>
            <a:ext cx="7929245" cy="1794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b="1" dirty="0">
                <a:latin typeface="仿宋" panose="02010609060101010101" charset="-122"/>
                <a:ea typeface="仿宋" panose="02010609060101010101" charset="-122"/>
                <a:cs typeface="黑体" panose="02010609060101010101" charset="-122"/>
              </a:rPr>
              <a:t>机器学习笼统理解的定义：是一门能够让编程计算机</a:t>
            </a:r>
            <a:r>
              <a:rPr lang="zh-CN" altLang="en-US" sz="3200" b="1" dirty="0">
                <a:latin typeface="仿宋" panose="02010609060101010101" charset="-122"/>
                <a:ea typeface="仿宋" panose="02010609060101010101" charset="-122"/>
                <a:cs typeface="黑体" panose="02010609060101010101" charset="-122"/>
                <a:sym typeface="+mn-ea"/>
              </a:rPr>
              <a:t>不需要明确编程，而</a:t>
            </a:r>
            <a:r>
              <a:rPr lang="zh-CN" altLang="en-US" sz="3200" b="1" dirty="0">
                <a:latin typeface="仿宋" panose="02010609060101010101" charset="-122"/>
                <a:ea typeface="仿宋" panose="02010609060101010101" charset="-122"/>
                <a:cs typeface="黑体" panose="02010609060101010101" charset="-122"/>
              </a:rPr>
              <a:t>从数据中而</a:t>
            </a:r>
            <a:r>
              <a:rPr lang="zh-CN" altLang="en-US" sz="3200" b="1" u="sng" dirty="0">
                <a:latin typeface="黑体" panose="02010609060101010101" charset="-122"/>
                <a:ea typeface="黑体" panose="02010609060101010101" charset="-122"/>
                <a:cs typeface="黑体" panose="02010609060101010101" charset="-122"/>
              </a:rPr>
              <a:t>自动学习出规律</a:t>
            </a:r>
            <a:r>
              <a:rPr lang="zh-CN" altLang="en-US" sz="3200" b="1" dirty="0">
                <a:latin typeface="仿宋" panose="02010609060101010101" charset="-122"/>
                <a:ea typeface="仿宋" panose="02010609060101010101" charset="-122"/>
                <a:cs typeface="黑体" panose="02010609060101010101" charset="-122"/>
              </a:rPr>
              <a:t>的研究领域。</a:t>
            </a:r>
            <a:endParaRPr lang="zh-CN" altLang="en-US" sz="3200" b="1" dirty="0">
              <a:latin typeface="仿宋" panose="02010609060101010101" charset="-122"/>
              <a:ea typeface="仿宋" panose="02010609060101010101" charset="-122"/>
              <a:cs typeface="黑体" panose="02010609060101010101" charset="-122"/>
            </a:endParaRPr>
          </a:p>
          <a:p>
            <a:pPr marL="0" indent="0">
              <a:buNone/>
            </a:pPr>
            <a:r>
              <a:rPr lang="zh-CN" altLang="en-US" sz="1800" b="1" dirty="0">
                <a:latin typeface="仿宋" panose="02010609060101010101" charset="-122"/>
                <a:ea typeface="仿宋" panose="02010609060101010101" charset="-122"/>
                <a:cs typeface="黑体" panose="02010609060101010101" charset="-122"/>
              </a:rPr>
              <a:t>比较典型的机器学习过程如下（以分类为例）：</a:t>
            </a:r>
            <a:endParaRPr lang="zh-CN" altLang="en-US" sz="1800" b="1" dirty="0">
              <a:latin typeface="仿宋" panose="02010609060101010101" charset="-122"/>
              <a:ea typeface="仿宋" panose="02010609060101010101" charset="-122"/>
              <a:cs typeface="黑体" panose="02010609060101010101" charset="-122"/>
            </a:endParaRPr>
          </a:p>
        </p:txBody>
      </p:sp>
      <p:grpSp>
        <p:nvGrpSpPr>
          <p:cNvPr id="10" name="组合 9"/>
          <p:cNvGrpSpPr/>
          <p:nvPr/>
        </p:nvGrpSpPr>
        <p:grpSpPr>
          <a:xfrm>
            <a:off x="7359015" y="4912995"/>
            <a:ext cx="1331595" cy="920750"/>
            <a:chOff x="5187" y="9020"/>
            <a:chExt cx="2097" cy="1450"/>
          </a:xfrm>
        </p:grpSpPr>
        <p:sp>
          <p:nvSpPr>
            <p:cNvPr id="4" name="文本框 3"/>
            <p:cNvSpPr txBox="1"/>
            <p:nvPr/>
          </p:nvSpPr>
          <p:spPr>
            <a:xfrm>
              <a:off x="5187" y="9020"/>
              <a:ext cx="2097" cy="725"/>
            </a:xfrm>
            <a:prstGeom prst="rect">
              <a:avLst/>
            </a:prstGeom>
            <a:noFill/>
          </p:spPr>
          <p:txBody>
            <a:bodyPr wrap="square" rtlCol="0">
              <a:spAutoFit/>
            </a:bodyPr>
            <a:p>
              <a:pPr algn="ctr"/>
              <a:r>
                <a:rPr lang="zh-CN" altLang="en-US" sz="2400" b="1">
                  <a:solidFill>
                    <a:schemeClr val="accent2">
                      <a:lumMod val="75000"/>
                    </a:schemeClr>
                  </a:solidFill>
                  <a:latin typeface="华文仿宋" panose="02010600040101010101" charset="-122"/>
                  <a:ea typeface="华文仿宋" panose="02010600040101010101" charset="-122"/>
                  <a:cs typeface="华文仿宋" panose="02010600040101010101" charset="-122"/>
                </a:rPr>
                <a:t>苹果</a:t>
              </a:r>
              <a:r>
                <a:rPr lang="en-US" altLang="zh-CN" sz="2400" b="1">
                  <a:solidFill>
                    <a:schemeClr val="accent2">
                      <a:lumMod val="75000"/>
                    </a:schemeClr>
                  </a:solidFill>
                  <a:latin typeface="华文仿宋" panose="02010600040101010101" charset="-122"/>
                  <a:ea typeface="华文仿宋" panose="02010600040101010101" charset="-122"/>
                  <a:cs typeface="华文仿宋" panose="02010600040101010101" charset="-122"/>
                </a:rPr>
                <a:t>0.9</a:t>
              </a:r>
              <a:endParaRPr lang="en-US" altLang="zh-CN" sz="2400" b="1">
                <a:solidFill>
                  <a:schemeClr val="accent2">
                    <a:lumMod val="75000"/>
                  </a:schemeClr>
                </a:solidFill>
                <a:latin typeface="华文仿宋" panose="02010600040101010101" charset="-122"/>
                <a:ea typeface="华文仿宋" panose="02010600040101010101" charset="-122"/>
                <a:cs typeface="华文仿宋" panose="02010600040101010101" charset="-122"/>
              </a:endParaRPr>
            </a:p>
          </p:txBody>
        </p:sp>
        <p:sp>
          <p:nvSpPr>
            <p:cNvPr id="5" name="文本框 4"/>
            <p:cNvSpPr txBox="1"/>
            <p:nvPr/>
          </p:nvSpPr>
          <p:spPr>
            <a:xfrm>
              <a:off x="5351" y="9745"/>
              <a:ext cx="1933" cy="725"/>
            </a:xfrm>
            <a:prstGeom prst="rect">
              <a:avLst/>
            </a:prstGeom>
            <a:noFill/>
          </p:spPr>
          <p:txBody>
            <a:bodyPr wrap="square" rtlCol="0">
              <a:spAutoFit/>
            </a:bodyPr>
            <a:p>
              <a:pPr algn="ctr"/>
              <a:r>
                <a:rPr lang="zh-CN" altLang="en-US" sz="2400" b="1">
                  <a:solidFill>
                    <a:schemeClr val="accent2">
                      <a:lumMod val="75000"/>
                    </a:schemeClr>
                  </a:solidFill>
                  <a:latin typeface="华文仿宋" panose="02010600040101010101" charset="-122"/>
                  <a:ea typeface="华文仿宋" panose="02010600040101010101" charset="-122"/>
                  <a:cs typeface="华文仿宋" panose="02010600040101010101" charset="-122"/>
                </a:rPr>
                <a:t>香蕉0.1</a:t>
              </a:r>
              <a:endParaRPr lang="zh-CN" altLang="en-US" sz="2400" b="1">
                <a:solidFill>
                  <a:schemeClr val="accent2">
                    <a:lumMod val="75000"/>
                  </a:schemeClr>
                </a:solidFill>
                <a:latin typeface="华文仿宋" panose="02010600040101010101" charset="-122"/>
                <a:ea typeface="华文仿宋" panose="02010600040101010101" charset="-122"/>
                <a:cs typeface="华文仿宋" panose="02010600040101010101" charset="-122"/>
              </a:endParaRPr>
            </a:p>
          </p:txBody>
        </p:sp>
      </p:grpSp>
      <p:grpSp>
        <p:nvGrpSpPr>
          <p:cNvPr id="25" name="组合 24"/>
          <p:cNvGrpSpPr/>
          <p:nvPr/>
        </p:nvGrpSpPr>
        <p:grpSpPr>
          <a:xfrm>
            <a:off x="665480" y="2738755"/>
            <a:ext cx="1848485" cy="3075305"/>
            <a:chOff x="1048" y="4313"/>
            <a:chExt cx="2911" cy="4843"/>
          </a:xfrm>
        </p:grpSpPr>
        <p:pic>
          <p:nvPicPr>
            <p:cNvPr id="3" name="图片 2"/>
            <p:cNvPicPr>
              <a:picLocks noChangeAspect="1"/>
            </p:cNvPicPr>
            <p:nvPr>
              <p:custDataLst>
                <p:tags r:id="rId1"/>
              </p:custDataLst>
            </p:nvPr>
          </p:nvPicPr>
          <p:blipFill>
            <a:blip r:embed="rId2"/>
            <a:stretch>
              <a:fillRect/>
            </a:stretch>
          </p:blipFill>
          <p:spPr>
            <a:xfrm>
              <a:off x="1048" y="6840"/>
              <a:ext cx="2817" cy="2317"/>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253" y="4313"/>
              <a:ext cx="2707" cy="2527"/>
            </a:xfrm>
            <a:prstGeom prst="rect">
              <a:avLst/>
            </a:prstGeom>
          </p:spPr>
        </p:pic>
      </p:grpSp>
      <p:sp>
        <p:nvSpPr>
          <p:cNvPr id="11" name="文本框 10"/>
          <p:cNvSpPr txBox="1"/>
          <p:nvPr/>
        </p:nvSpPr>
        <p:spPr>
          <a:xfrm>
            <a:off x="901700" y="2216785"/>
            <a:ext cx="1804670" cy="521970"/>
          </a:xfrm>
          <a:prstGeom prst="rect">
            <a:avLst/>
          </a:prstGeom>
          <a:noFill/>
        </p:spPr>
        <p:txBody>
          <a:bodyPr wrap="square" rtlCol="0">
            <a:spAutoFit/>
          </a:bodyPr>
          <a:p>
            <a:r>
              <a:rPr lang="zh-CN" altLang="en-US" sz="2800" b="1">
                <a:solidFill>
                  <a:srgbClr val="00B050"/>
                </a:solidFill>
                <a:latin typeface="黑体" panose="02010609060101010101" charset="-122"/>
                <a:ea typeface="黑体" panose="02010609060101010101" charset="-122"/>
              </a:rPr>
              <a:t>训练数据</a:t>
            </a:r>
            <a:endParaRPr lang="zh-CN" altLang="en-US" sz="2800" b="1">
              <a:solidFill>
                <a:srgbClr val="00B050"/>
              </a:solidFill>
              <a:latin typeface="黑体" panose="02010609060101010101" charset="-122"/>
              <a:ea typeface="黑体" panose="02010609060101010101" charset="-122"/>
            </a:endParaRPr>
          </a:p>
        </p:txBody>
      </p:sp>
      <p:sp>
        <p:nvSpPr>
          <p:cNvPr id="12" name="文本框 11"/>
          <p:cNvSpPr txBox="1"/>
          <p:nvPr/>
        </p:nvSpPr>
        <p:spPr>
          <a:xfrm>
            <a:off x="1913255" y="6229985"/>
            <a:ext cx="868045" cy="368300"/>
          </a:xfrm>
          <a:prstGeom prst="rect">
            <a:avLst/>
          </a:prstGeom>
          <a:noFill/>
        </p:spPr>
        <p:txBody>
          <a:bodyPr wrap="square" rtlCol="0">
            <a:spAutoFit/>
          </a:bodyPr>
          <a:p>
            <a:r>
              <a:rPr lang="zh-CN" altLang="en-US" b="1">
                <a:solidFill>
                  <a:srgbClr val="7030A0"/>
                </a:solidFill>
                <a:latin typeface="华文仿宋" panose="02010600040101010101" charset="-122"/>
                <a:ea typeface="华文仿宋" panose="02010600040101010101" charset="-122"/>
                <a:cs typeface="华文仿宋" panose="02010600040101010101" charset="-122"/>
              </a:rPr>
              <a:t>标签</a:t>
            </a:r>
            <a:r>
              <a:rPr lang="en-US" altLang="zh-CN" b="1">
                <a:solidFill>
                  <a:srgbClr val="7030A0"/>
                </a:solidFill>
                <a:latin typeface="华文仿宋" panose="02010600040101010101" charset="-122"/>
                <a:ea typeface="华文仿宋" panose="02010600040101010101" charset="-122"/>
                <a:cs typeface="华文仿宋" panose="02010600040101010101" charset="-122"/>
              </a:rPr>
              <a:t>y</a:t>
            </a:r>
            <a:endParaRPr lang="en-US" altLang="zh-CN" b="1">
              <a:solidFill>
                <a:srgbClr val="7030A0"/>
              </a:solidFill>
              <a:latin typeface="华文仿宋" panose="02010600040101010101" charset="-122"/>
              <a:ea typeface="华文仿宋" panose="02010600040101010101" charset="-122"/>
              <a:cs typeface="华文仿宋" panose="02010600040101010101" charset="-122"/>
            </a:endParaRPr>
          </a:p>
        </p:txBody>
      </p:sp>
      <p:sp>
        <p:nvSpPr>
          <p:cNvPr id="13" name="矩形 12"/>
          <p:cNvSpPr/>
          <p:nvPr/>
        </p:nvSpPr>
        <p:spPr>
          <a:xfrm>
            <a:off x="1982470" y="2859405"/>
            <a:ext cx="584200" cy="2776220"/>
          </a:xfrm>
          <a:prstGeom prst="rect">
            <a:avLst/>
          </a:prstGeom>
          <a:noFill/>
          <a:ln w="38100">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上箭头 14"/>
          <p:cNvSpPr/>
          <p:nvPr/>
        </p:nvSpPr>
        <p:spPr>
          <a:xfrm>
            <a:off x="2184400" y="5765800"/>
            <a:ext cx="180340" cy="352425"/>
          </a:xfrm>
          <a:prstGeom prs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a:off x="2838450" y="3961130"/>
            <a:ext cx="2070735" cy="498475"/>
          </a:xfrm>
          <a:prstGeom prst="right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2781300" y="3356610"/>
            <a:ext cx="2071370" cy="368300"/>
          </a:xfrm>
          <a:prstGeom prst="rect">
            <a:avLst/>
          </a:prstGeom>
          <a:noFill/>
        </p:spPr>
        <p:txBody>
          <a:bodyPr wrap="square" rtlCol="0">
            <a:spAutoFit/>
          </a:bodyPr>
          <a:p>
            <a:r>
              <a:rPr lang="zh-CN" altLang="en-US" b="1">
                <a:latin typeface="华文仿宋" panose="02010600040101010101" charset="-122"/>
                <a:ea typeface="华文仿宋" panose="02010600040101010101" charset="-122"/>
              </a:rPr>
              <a:t>使用</a:t>
            </a:r>
            <a:r>
              <a:rPr lang="zh-CN" altLang="en-US" b="1">
                <a:solidFill>
                  <a:srgbClr val="00B050"/>
                </a:solidFill>
                <a:latin typeface="黑体" panose="02010609060101010101" charset="-122"/>
                <a:ea typeface="黑体" panose="02010609060101010101" charset="-122"/>
              </a:rPr>
              <a:t>学习算法</a:t>
            </a:r>
            <a:r>
              <a:rPr lang="zh-CN" altLang="en-US" b="1">
                <a:solidFill>
                  <a:srgbClr val="7030A0"/>
                </a:solidFill>
                <a:latin typeface="华文仿宋" panose="02010600040101010101" charset="-122"/>
                <a:ea typeface="华文仿宋" panose="02010600040101010101" charset="-122"/>
              </a:rPr>
              <a:t>训练</a:t>
            </a:r>
            <a:endParaRPr lang="zh-CN" altLang="en-US" b="1">
              <a:solidFill>
                <a:srgbClr val="7030A0"/>
              </a:solidFill>
              <a:latin typeface="华文仿宋" panose="02010600040101010101" charset="-122"/>
              <a:ea typeface="华文仿宋" panose="02010600040101010101" charset="-122"/>
            </a:endParaRPr>
          </a:p>
        </p:txBody>
      </p:sp>
      <p:sp>
        <p:nvSpPr>
          <p:cNvPr id="18" name="文本框 17"/>
          <p:cNvSpPr txBox="1"/>
          <p:nvPr/>
        </p:nvSpPr>
        <p:spPr>
          <a:xfrm>
            <a:off x="5160010" y="3821430"/>
            <a:ext cx="953135" cy="521970"/>
          </a:xfrm>
          <a:prstGeom prst="rect">
            <a:avLst/>
          </a:prstGeom>
          <a:noFill/>
        </p:spPr>
        <p:txBody>
          <a:bodyPr wrap="square" rtlCol="0">
            <a:spAutoFit/>
          </a:bodyPr>
          <a:p>
            <a:r>
              <a:rPr lang="zh-CN" altLang="en-US" sz="2800" b="1">
                <a:solidFill>
                  <a:srgbClr val="00B050"/>
                </a:solidFill>
                <a:latin typeface="黑体" panose="02010609060101010101" charset="-122"/>
                <a:ea typeface="黑体" panose="02010609060101010101" charset="-122"/>
              </a:rPr>
              <a:t>模型</a:t>
            </a:r>
            <a:endParaRPr lang="zh-CN" altLang="en-US" sz="2800" b="1">
              <a:solidFill>
                <a:srgbClr val="00B050"/>
              </a:solidFill>
              <a:latin typeface="黑体" panose="02010609060101010101" charset="-122"/>
              <a:ea typeface="黑体" panose="02010609060101010101" charset="-122"/>
            </a:endParaRPr>
          </a:p>
        </p:txBody>
      </p:sp>
      <p:sp>
        <p:nvSpPr>
          <p:cNvPr id="19" name="文本框 18"/>
          <p:cNvSpPr txBox="1"/>
          <p:nvPr/>
        </p:nvSpPr>
        <p:spPr>
          <a:xfrm>
            <a:off x="4667885" y="4618355"/>
            <a:ext cx="1936750" cy="922020"/>
          </a:xfrm>
          <a:prstGeom prst="rect">
            <a:avLst/>
          </a:prstGeom>
          <a:noFill/>
        </p:spPr>
        <p:txBody>
          <a:bodyPr wrap="square" rtlCol="0">
            <a:spAutoFit/>
          </a:bodyPr>
          <a:p>
            <a:r>
              <a:rPr lang="en-US" altLang="zh-CN" b="1">
                <a:latin typeface="华文仿宋" panose="02010600040101010101" charset="-122"/>
                <a:ea typeface="华文仿宋" panose="02010600040101010101" charset="-122"/>
                <a:cs typeface="华文仿宋" panose="02010600040101010101" charset="-122"/>
              </a:rPr>
              <a:t>(</a:t>
            </a:r>
            <a:r>
              <a:rPr lang="zh-CN" altLang="en-US" b="1">
                <a:latin typeface="华文仿宋" panose="02010600040101010101" charset="-122"/>
                <a:ea typeface="华文仿宋" panose="02010600040101010101" charset="-122"/>
                <a:cs typeface="华文仿宋" panose="02010600040101010101" charset="-122"/>
              </a:rPr>
              <a:t>如逻辑回归、神经网络、支持向量机、决策树</a:t>
            </a:r>
            <a:r>
              <a:rPr lang="en-US" altLang="zh-CN" b="1">
                <a:latin typeface="华文仿宋" panose="02010600040101010101" charset="-122"/>
                <a:ea typeface="华文仿宋" panose="02010600040101010101" charset="-122"/>
                <a:cs typeface="华文仿宋" panose="02010600040101010101" charset="-122"/>
              </a:rPr>
              <a:t>...)</a:t>
            </a:r>
            <a:endParaRPr lang="en-US" altLang="zh-CN" b="1">
              <a:latin typeface="华文仿宋" panose="02010600040101010101" charset="-122"/>
              <a:ea typeface="华文仿宋" panose="02010600040101010101" charset="-122"/>
              <a:cs typeface="华文仿宋" panose="02010600040101010101" charset="-122"/>
            </a:endParaRPr>
          </a:p>
        </p:txBody>
      </p:sp>
      <p:sp>
        <p:nvSpPr>
          <p:cNvPr id="20" name="文本框 19"/>
          <p:cNvSpPr txBox="1"/>
          <p:nvPr/>
        </p:nvSpPr>
        <p:spPr>
          <a:xfrm>
            <a:off x="6609715" y="2369185"/>
            <a:ext cx="1562100" cy="398780"/>
          </a:xfrm>
          <a:prstGeom prst="rect">
            <a:avLst/>
          </a:prstGeom>
          <a:noFill/>
        </p:spPr>
        <p:txBody>
          <a:bodyPr wrap="square" rtlCol="0">
            <a:spAutoFit/>
          </a:bodyPr>
          <a:p>
            <a:r>
              <a:rPr lang="zh-CN" altLang="en-US" sz="2000" b="1">
                <a:solidFill>
                  <a:schemeClr val="accent2">
                    <a:lumMod val="75000"/>
                  </a:schemeClr>
                </a:solidFill>
                <a:latin typeface="华文仿宋" panose="02010600040101010101" charset="-122"/>
                <a:ea typeface="华文仿宋" panose="02010600040101010101" charset="-122"/>
              </a:rPr>
              <a:t>新数据样本</a:t>
            </a:r>
            <a:endParaRPr lang="zh-CN" altLang="en-US" sz="2000" b="1">
              <a:solidFill>
                <a:schemeClr val="accent2">
                  <a:lumMod val="75000"/>
                </a:schemeClr>
              </a:solidFill>
              <a:latin typeface="华文仿宋" panose="02010600040101010101" charset="-122"/>
              <a:ea typeface="华文仿宋" panose="02010600040101010101" charset="-122"/>
            </a:endParaRPr>
          </a:p>
        </p:txBody>
      </p:sp>
      <p:pic>
        <p:nvPicPr>
          <p:cNvPr id="21" name="图片 20"/>
          <p:cNvPicPr>
            <a:picLocks noChangeAspect="1"/>
          </p:cNvPicPr>
          <p:nvPr/>
        </p:nvPicPr>
        <p:blipFill>
          <a:blip r:embed="rId5"/>
          <a:stretch>
            <a:fillRect/>
          </a:stretch>
        </p:blipFill>
        <p:spPr>
          <a:xfrm>
            <a:off x="8084820" y="2252345"/>
            <a:ext cx="806450" cy="635000"/>
          </a:xfrm>
          <a:prstGeom prst="rect">
            <a:avLst/>
          </a:prstGeom>
        </p:spPr>
      </p:pic>
      <p:cxnSp>
        <p:nvCxnSpPr>
          <p:cNvPr id="22" name="直接箭头连接符 21"/>
          <p:cNvCxnSpPr/>
          <p:nvPr/>
        </p:nvCxnSpPr>
        <p:spPr>
          <a:xfrm flipH="1">
            <a:off x="6103620" y="2887345"/>
            <a:ext cx="1306830" cy="95377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a:off x="6103620" y="4124960"/>
            <a:ext cx="1074420" cy="105664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26" name="文本框 25"/>
          <p:cNvSpPr txBox="1"/>
          <p:nvPr/>
        </p:nvSpPr>
        <p:spPr>
          <a:xfrm>
            <a:off x="2839085" y="5835015"/>
            <a:ext cx="6233160" cy="583565"/>
          </a:xfrm>
          <a:prstGeom prst="rect">
            <a:avLst/>
          </a:prstGeom>
          <a:noFill/>
        </p:spPr>
        <p:txBody>
          <a:bodyPr wrap="square" rtlCol="0">
            <a:spAutoFit/>
          </a:bodyPr>
          <a:p>
            <a:r>
              <a:rPr lang="en-US" altLang="zh-CN" sz="1600" b="1">
                <a:latin typeface="华文仿宋" panose="02010600040101010101" charset="-122"/>
                <a:ea typeface="华文仿宋" panose="02010600040101010101" charset="-122"/>
                <a:cs typeface="华文仿宋" panose="02010600040101010101" charset="-122"/>
              </a:rPr>
              <a:t>1.</a:t>
            </a:r>
            <a:r>
              <a:rPr lang="zh-CN" altLang="en-US" sz="1600" b="1">
                <a:latin typeface="华文仿宋" panose="02010600040101010101" charset="-122"/>
                <a:ea typeface="华文仿宋" panose="02010600040101010101" charset="-122"/>
                <a:cs typeface="华文仿宋" panose="02010600040101010101" charset="-122"/>
              </a:rPr>
              <a:t>课程学习的核心就是</a:t>
            </a:r>
            <a:r>
              <a:rPr lang="zh-CN" altLang="en-US" sz="1600" b="1">
                <a:solidFill>
                  <a:srgbClr val="00B050"/>
                </a:solidFill>
                <a:latin typeface="华文仿宋" panose="02010600040101010101" charset="-122"/>
                <a:ea typeface="华文仿宋" panose="02010600040101010101" charset="-122"/>
                <a:cs typeface="华文仿宋" panose="02010600040101010101" charset="-122"/>
              </a:rPr>
              <a:t>学习算法</a:t>
            </a:r>
            <a:r>
              <a:rPr lang="zh-CN" altLang="en-US" sz="1600" b="1">
                <a:latin typeface="华文仿宋" panose="02010600040101010101" charset="-122"/>
                <a:ea typeface="华文仿宋" panose="02010600040101010101" charset="-122"/>
                <a:cs typeface="华文仿宋" panose="02010600040101010101" charset="-122"/>
              </a:rPr>
              <a:t>，使用不同学习算法来导致不同模型，模型性</a:t>
            </a:r>
            <a:r>
              <a:rPr lang="zh-CN" altLang="en-US" sz="1600" b="1">
                <a:latin typeface="华文仿宋" panose="02010600040101010101" charset="-122"/>
                <a:ea typeface="华文仿宋" panose="02010600040101010101" charset="-122"/>
                <a:cs typeface="华文仿宋" panose="02010600040101010101" charset="-122"/>
              </a:rPr>
              <a:t>能也</a:t>
            </a:r>
            <a:r>
              <a:rPr lang="zh-CN" altLang="en-US" sz="1600" b="1">
                <a:latin typeface="华文仿宋" panose="02010600040101010101" charset="-122"/>
                <a:ea typeface="华文仿宋" panose="02010600040101010101" charset="-122"/>
                <a:cs typeface="华文仿宋" panose="02010600040101010101" charset="-122"/>
              </a:rPr>
              <a:t>就不同；</a:t>
            </a:r>
            <a:endParaRPr lang="zh-CN" altLang="en-US" sz="1600" b="1">
              <a:latin typeface="华文仿宋" panose="02010600040101010101" charset="-122"/>
              <a:ea typeface="华文仿宋" panose="02010600040101010101" charset="-122"/>
              <a:cs typeface="华文仿宋" panose="02010600040101010101" charset="-122"/>
            </a:endParaRPr>
          </a:p>
        </p:txBody>
      </p:sp>
      <p:sp>
        <p:nvSpPr>
          <p:cNvPr id="27" name="文本框 26"/>
          <p:cNvSpPr txBox="1"/>
          <p:nvPr/>
        </p:nvSpPr>
        <p:spPr>
          <a:xfrm>
            <a:off x="2839085" y="6394450"/>
            <a:ext cx="4274820" cy="337185"/>
          </a:xfrm>
          <a:prstGeom prst="rect">
            <a:avLst/>
          </a:prstGeom>
          <a:noFill/>
        </p:spPr>
        <p:txBody>
          <a:bodyPr wrap="square" rtlCol="0">
            <a:spAutoFit/>
          </a:bodyPr>
          <a:p>
            <a:r>
              <a:rPr lang="en-US" altLang="zh-CN" sz="1600" b="1">
                <a:latin typeface="华文仿宋" panose="02010600040101010101" charset="-122"/>
                <a:ea typeface="华文仿宋" panose="02010600040101010101" charset="-122"/>
                <a:cs typeface="华文仿宋" panose="02010600040101010101" charset="-122"/>
                <a:sym typeface="+mn-ea"/>
              </a:rPr>
              <a:t>2.</a:t>
            </a:r>
            <a:r>
              <a:rPr lang="zh-CN" altLang="en-US" sz="1600" b="1">
                <a:latin typeface="华文仿宋" panose="02010600040101010101" charset="-122"/>
                <a:ea typeface="华文仿宋" panose="02010600040101010101" charset="-122"/>
                <a:cs typeface="华文仿宋" panose="02010600040101010101" charset="-122"/>
                <a:sym typeface="+mn-ea"/>
              </a:rPr>
              <a:t>同一算法是不是每次</a:t>
            </a:r>
            <a:r>
              <a:rPr lang="zh-CN" altLang="en-US" sz="1600" b="1">
                <a:latin typeface="华文仿宋" panose="02010600040101010101" charset="-122"/>
                <a:ea typeface="华文仿宋" panose="02010600040101010101" charset="-122"/>
                <a:cs typeface="华文仿宋" panose="02010600040101010101" charset="-122"/>
                <a:sym typeface="+mn-ea"/>
              </a:rPr>
              <a:t>训练得到同一模型呢？</a:t>
            </a:r>
            <a:endParaRPr lang="zh-CN" altLang="en-US" sz="1600"/>
          </a:p>
        </p:txBody>
      </p:sp>
      <p:sp>
        <p:nvSpPr>
          <p:cNvPr id="28" name="文本框 27"/>
          <p:cNvSpPr txBox="1"/>
          <p:nvPr/>
        </p:nvSpPr>
        <p:spPr>
          <a:xfrm>
            <a:off x="6822440" y="6403340"/>
            <a:ext cx="2508885" cy="306705"/>
          </a:xfrm>
          <a:prstGeom prst="rect">
            <a:avLst/>
          </a:prstGeom>
          <a:noFill/>
        </p:spPr>
        <p:txBody>
          <a:bodyPr wrap="square" rtlCol="0">
            <a:spAutoFit/>
          </a:bodyPr>
          <a:p>
            <a:r>
              <a:rPr lang="zh-CN" altLang="en-US" sz="1400" b="1">
                <a:solidFill>
                  <a:srgbClr val="0B5FD1"/>
                </a:solidFill>
                <a:latin typeface="华文仿宋" panose="02010600040101010101" charset="-122"/>
                <a:ea typeface="华文仿宋" panose="02010600040101010101" charset="-122"/>
                <a:cs typeface="华文仿宋" panose="02010600040101010101" charset="-122"/>
                <a:sym typeface="+mn-ea"/>
              </a:rPr>
              <a:t>不是，每次使用不同的数据</a:t>
            </a:r>
            <a:endParaRPr lang="zh-CN" altLang="en-US" sz="1400" b="1">
              <a:solidFill>
                <a:srgbClr val="0B5FD1"/>
              </a:solidFill>
              <a:latin typeface="华文仿宋" panose="02010600040101010101" charset="-122"/>
              <a:ea typeface="华文仿宋" panose="02010600040101010101" charset="-122"/>
              <a:cs typeface="华文仿宋" panose="02010600040101010101" charset="-122"/>
              <a:sym typeface="+mn-ea"/>
            </a:endParaRPr>
          </a:p>
        </p:txBody>
      </p:sp>
      <p:sp>
        <p:nvSpPr>
          <p:cNvPr id="29" name="文本框 28"/>
          <p:cNvSpPr txBox="1"/>
          <p:nvPr/>
        </p:nvSpPr>
        <p:spPr>
          <a:xfrm>
            <a:off x="434975" y="2216785"/>
            <a:ext cx="538480" cy="521970"/>
          </a:xfrm>
          <a:prstGeom prst="rect">
            <a:avLst/>
          </a:prstGeom>
          <a:noFill/>
        </p:spPr>
        <p:txBody>
          <a:bodyPr wrap="none" rtlCol="0" anchor="t">
            <a:spAutoFit/>
          </a:bodyPr>
          <a:p>
            <a:r>
              <a:rPr lang="zh-CN" altLang="en-US" sz="2800">
                <a:solidFill>
                  <a:srgbClr val="00B050"/>
                </a:solidFill>
                <a:latin typeface="Calibri" panose="020F0502020204030204" charset="0"/>
              </a:rPr>
              <a:t>①</a:t>
            </a:r>
            <a:endParaRPr lang="zh-CN" altLang="en-US" sz="2800">
              <a:solidFill>
                <a:srgbClr val="00B050"/>
              </a:solidFill>
              <a:latin typeface="Calibri" panose="020F0502020204030204" charset="0"/>
            </a:endParaRPr>
          </a:p>
        </p:txBody>
      </p:sp>
      <p:sp>
        <p:nvSpPr>
          <p:cNvPr id="30" name="文本框 29"/>
          <p:cNvSpPr txBox="1"/>
          <p:nvPr/>
        </p:nvSpPr>
        <p:spPr>
          <a:xfrm>
            <a:off x="3611245" y="2887345"/>
            <a:ext cx="538480" cy="521970"/>
          </a:xfrm>
          <a:prstGeom prst="rect">
            <a:avLst/>
          </a:prstGeom>
          <a:noFill/>
        </p:spPr>
        <p:txBody>
          <a:bodyPr wrap="none" rtlCol="0" anchor="t">
            <a:spAutoFit/>
          </a:bodyPr>
          <a:p>
            <a:r>
              <a:rPr lang="zh-CN" altLang="en-US" sz="2800">
                <a:solidFill>
                  <a:srgbClr val="00B050"/>
                </a:solidFill>
                <a:latin typeface="Calibri" panose="020F0502020204030204" charset="0"/>
              </a:rPr>
              <a:t>②</a:t>
            </a:r>
            <a:endParaRPr lang="zh-CN" altLang="en-US" sz="2800">
              <a:solidFill>
                <a:srgbClr val="00B050"/>
              </a:solidFill>
              <a:latin typeface="Calibri" panose="020F0502020204030204" charset="0"/>
            </a:endParaRPr>
          </a:p>
        </p:txBody>
      </p:sp>
      <p:sp>
        <p:nvSpPr>
          <p:cNvPr id="31" name="文本框 30"/>
          <p:cNvSpPr txBox="1"/>
          <p:nvPr/>
        </p:nvSpPr>
        <p:spPr>
          <a:xfrm>
            <a:off x="5367655" y="3168015"/>
            <a:ext cx="538480" cy="521970"/>
          </a:xfrm>
          <a:prstGeom prst="rect">
            <a:avLst/>
          </a:prstGeom>
          <a:noFill/>
        </p:spPr>
        <p:txBody>
          <a:bodyPr wrap="none" rtlCol="0" anchor="t">
            <a:spAutoFit/>
          </a:bodyPr>
          <a:p>
            <a:r>
              <a:rPr lang="zh-CN" altLang="en-US" sz="2800">
                <a:solidFill>
                  <a:srgbClr val="00B050"/>
                </a:solidFill>
                <a:latin typeface="Calibri" panose="020F0502020204030204" charset="0"/>
              </a:rPr>
              <a:t>③</a:t>
            </a:r>
            <a:endParaRPr lang="zh-CN" altLang="en-US" sz="2800">
              <a:solidFill>
                <a:srgbClr val="00B050"/>
              </a:solidFill>
              <a:latin typeface="Calibri" panose="020F0502020204030204" charset="0"/>
            </a:endParaRPr>
          </a:p>
        </p:txBody>
      </p:sp>
      <p:cxnSp>
        <p:nvCxnSpPr>
          <p:cNvPr id="8" name="直接箭头连接符 7"/>
          <p:cNvCxnSpPr/>
          <p:nvPr/>
        </p:nvCxnSpPr>
        <p:spPr>
          <a:xfrm>
            <a:off x="3061970" y="1494790"/>
            <a:ext cx="2019935" cy="2225675"/>
          </a:xfrm>
          <a:prstGeom prst="straightConnector1">
            <a:avLst/>
          </a:prstGeom>
          <a:ln w="28575" cmpd="sng">
            <a:solidFill>
              <a:schemeClr val="accent1">
                <a:shade val="50000"/>
              </a:schemeClr>
            </a:solidFill>
            <a:prstDash val="sysDot"/>
            <a:tailEnd type="arrow" w="med" len="med"/>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a:off x="3931285" y="963295"/>
            <a:ext cx="1454150" cy="2726690"/>
          </a:xfrm>
          <a:prstGeom prst="straightConnector1">
            <a:avLst/>
          </a:prstGeom>
          <a:ln w="28575" cmpd="sng">
            <a:solidFill>
              <a:schemeClr val="accent1">
                <a:shade val="50000"/>
              </a:schemeClr>
            </a:solidFill>
            <a:prstDash val="sysDot"/>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0"/>
                                        </p:tgtEl>
                                        <p:attrNameLst>
                                          <p:attrName>style.visibility</p:attrName>
                                        </p:attrNameLst>
                                      </p:cBhvr>
                                      <p:to>
                                        <p:strVal val="visible"/>
                                      </p:to>
                                    </p:set>
                                    <p:anim calcmode="lin" valueType="num">
                                      <p:cBhvr additive="base">
                                        <p:cTn id="89" dur="500" fill="hold"/>
                                        <p:tgtEl>
                                          <p:spTgt spid="10"/>
                                        </p:tgtEl>
                                        <p:attrNameLst>
                                          <p:attrName>ppt_x</p:attrName>
                                        </p:attrNameLst>
                                      </p:cBhvr>
                                      <p:tavLst>
                                        <p:tav tm="0">
                                          <p:val>
                                            <p:strVal val="#ppt_x"/>
                                          </p:val>
                                        </p:tav>
                                        <p:tav tm="100000">
                                          <p:val>
                                            <p:strVal val="#ppt_x"/>
                                          </p:val>
                                        </p:tav>
                                      </p:tavLst>
                                    </p:anim>
                                    <p:anim calcmode="lin" valueType="num">
                                      <p:cBhvr additive="base">
                                        <p:cTn id="9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ppt_x"/>
                                          </p:val>
                                        </p:tav>
                                        <p:tav tm="100000">
                                          <p:val>
                                            <p:strVal val="#ppt_x"/>
                                          </p:val>
                                        </p:tav>
                                      </p:tavLst>
                                    </p:anim>
                                    <p:anim calcmode="lin" valueType="num">
                                      <p:cBhvr additive="base">
                                        <p:cTn id="9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additive="base">
                                        <p:cTn id="101" dur="500" fill="hold"/>
                                        <p:tgtEl>
                                          <p:spTgt spid="27"/>
                                        </p:tgtEl>
                                        <p:attrNameLst>
                                          <p:attrName>ppt_x</p:attrName>
                                        </p:attrNameLst>
                                      </p:cBhvr>
                                      <p:tavLst>
                                        <p:tav tm="0">
                                          <p:val>
                                            <p:strVal val="#ppt_x"/>
                                          </p:val>
                                        </p:tav>
                                        <p:tav tm="100000">
                                          <p:val>
                                            <p:strVal val="#ppt_x"/>
                                          </p:val>
                                        </p:tav>
                                      </p:tavLst>
                                    </p:anim>
                                    <p:anim calcmode="lin" valueType="num">
                                      <p:cBhvr additive="base">
                                        <p:cTn id="10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ppt_x"/>
                                          </p:val>
                                        </p:tav>
                                        <p:tav tm="100000">
                                          <p:val>
                                            <p:strVal val="#ppt_x"/>
                                          </p:val>
                                        </p:tav>
                                      </p:tavLst>
                                    </p:anim>
                                    <p:anim calcmode="lin" valueType="num">
                                      <p:cBhvr additive="base">
                                        <p:cTn id="10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29"/>
                                        </p:tgtEl>
                                        <p:attrNameLst>
                                          <p:attrName>style.visibility</p:attrName>
                                        </p:attrNameLst>
                                      </p:cBhvr>
                                      <p:to>
                                        <p:strVal val="visible"/>
                                      </p:to>
                                    </p:set>
                                    <p:anim calcmode="lin" valueType="num">
                                      <p:cBhvr additive="base">
                                        <p:cTn id="113" dur="500" fill="hold"/>
                                        <p:tgtEl>
                                          <p:spTgt spid="29"/>
                                        </p:tgtEl>
                                        <p:attrNameLst>
                                          <p:attrName>ppt_x</p:attrName>
                                        </p:attrNameLst>
                                      </p:cBhvr>
                                      <p:tavLst>
                                        <p:tav tm="0">
                                          <p:val>
                                            <p:strVal val="#ppt_x"/>
                                          </p:val>
                                        </p:tav>
                                        <p:tav tm="100000">
                                          <p:val>
                                            <p:strVal val="#ppt_x"/>
                                          </p:val>
                                        </p:tav>
                                      </p:tavLst>
                                    </p:anim>
                                    <p:anim calcmode="lin" valueType="num">
                                      <p:cBhvr additive="base">
                                        <p:cTn id="114" dur="500" fill="hold"/>
                                        <p:tgtEl>
                                          <p:spTgt spid="29"/>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additive="base">
                                        <p:cTn id="117" dur="500" fill="hold"/>
                                        <p:tgtEl>
                                          <p:spTgt spid="30"/>
                                        </p:tgtEl>
                                        <p:attrNameLst>
                                          <p:attrName>ppt_x</p:attrName>
                                        </p:attrNameLst>
                                      </p:cBhvr>
                                      <p:tavLst>
                                        <p:tav tm="0">
                                          <p:val>
                                            <p:strVal val="#ppt_x"/>
                                          </p:val>
                                        </p:tav>
                                        <p:tav tm="100000">
                                          <p:val>
                                            <p:strVal val="#ppt_x"/>
                                          </p:val>
                                        </p:tav>
                                      </p:tavLst>
                                    </p:anim>
                                    <p:anim calcmode="lin" valueType="num">
                                      <p:cBhvr additive="base">
                                        <p:cTn id="118" dur="500" fill="hold"/>
                                        <p:tgtEl>
                                          <p:spTgt spid="30"/>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1"/>
                                        </p:tgtEl>
                                        <p:attrNameLst>
                                          <p:attrName>style.visibility</p:attrName>
                                        </p:attrNameLst>
                                      </p:cBhvr>
                                      <p:to>
                                        <p:strVal val="visible"/>
                                      </p:to>
                                    </p:set>
                                    <p:anim calcmode="lin" valueType="num">
                                      <p:cBhvr additive="base">
                                        <p:cTn id="121" dur="500" fill="hold"/>
                                        <p:tgtEl>
                                          <p:spTgt spid="31"/>
                                        </p:tgtEl>
                                        <p:attrNameLst>
                                          <p:attrName>ppt_x</p:attrName>
                                        </p:attrNameLst>
                                      </p:cBhvr>
                                      <p:tavLst>
                                        <p:tav tm="0">
                                          <p:val>
                                            <p:strVal val="#ppt_x"/>
                                          </p:val>
                                        </p:tav>
                                        <p:tav tm="100000">
                                          <p:val>
                                            <p:strVal val="#ppt_x"/>
                                          </p:val>
                                        </p:tav>
                                      </p:tavLst>
                                    </p:anim>
                                    <p:anim calcmode="lin" valueType="num">
                                      <p:cBhvr additive="base">
                                        <p:cTn id="1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animBg="1"/>
      <p:bldP spid="15" grpId="0" animBg="1"/>
      <p:bldP spid="13" grpId="1" animBg="1"/>
      <p:bldP spid="15" grpId="1" animBg="1"/>
      <p:bldP spid="12" grpId="0"/>
      <p:bldP spid="12" grpId="1"/>
      <p:bldP spid="17" grpId="0"/>
      <p:bldP spid="16" grpId="0" animBg="1"/>
      <p:bldP spid="17" grpId="1"/>
      <p:bldP spid="16" grpId="1" animBg="1"/>
      <p:bldP spid="18" grpId="0"/>
      <p:bldP spid="18" grpId="1"/>
      <p:bldP spid="19" grpId="0"/>
      <p:bldP spid="19" grpId="1"/>
      <p:bldP spid="20" grpId="0"/>
      <p:bldP spid="20" grpId="1"/>
      <p:bldP spid="26" grpId="0"/>
      <p:bldP spid="26" grpId="1"/>
      <p:bldP spid="27" grpId="0"/>
      <p:bldP spid="27" grpId="1"/>
      <p:bldP spid="28" grpId="0"/>
      <p:bldP spid="28" grpId="1"/>
      <p:bldP spid="29" grpId="0"/>
      <p:bldP spid="30" grpId="0"/>
      <p:bldP spid="31" grpId="0"/>
      <p:bldP spid="29" grpId="1"/>
      <p:bldP spid="30" grpId="1"/>
      <p:bldP spid="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机器学习工程化</a:t>
            </a:r>
            <a:r>
              <a:rPr lang="zh-CN" altLang="en-US" dirty="0"/>
              <a:t>的</a:t>
            </a:r>
            <a:r>
              <a:rPr lang="zh-CN" altLang="en-US" dirty="0"/>
              <a:t>定义：</a:t>
            </a:r>
            <a:endParaRPr lang="zh-CN" altLang="en-US" dirty="0"/>
          </a:p>
        </p:txBody>
      </p:sp>
      <p:sp>
        <p:nvSpPr>
          <p:cNvPr id="5" name="内容占位符 2"/>
          <p:cNvSpPr txBox="1"/>
          <p:nvPr/>
        </p:nvSpPr>
        <p:spPr>
          <a:xfrm>
            <a:off x="628650" y="1372870"/>
            <a:ext cx="7886700" cy="1739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FF0000"/>
                </a:solidFill>
                <a:latin typeface="Times New Roman" panose="02020603050405020304" charset="0"/>
                <a:cs typeface="Times New Roman" panose="02020603050405020304" charset="0"/>
                <a:sym typeface="+mn-ea"/>
              </a:rPr>
              <a:t>“A computer program is said to learn from experience </a:t>
            </a:r>
            <a:r>
              <a:rPr lang="en-US" b="1" dirty="0">
                <a:solidFill>
                  <a:srgbClr val="FF0000"/>
                </a:solidFill>
                <a:latin typeface="Times New Roman" panose="02020603050405020304" charset="0"/>
                <a:cs typeface="Times New Roman" panose="02020603050405020304" charset="0"/>
                <a:sym typeface="+mn-ea"/>
              </a:rPr>
              <a:t>E</a:t>
            </a:r>
            <a:r>
              <a:rPr lang="en-US" dirty="0">
                <a:solidFill>
                  <a:srgbClr val="FF0000"/>
                </a:solidFill>
                <a:latin typeface="Times New Roman" panose="02020603050405020304" charset="0"/>
                <a:cs typeface="Times New Roman" panose="02020603050405020304" charset="0"/>
                <a:sym typeface="+mn-ea"/>
              </a:rPr>
              <a:t> with respect to some task </a:t>
            </a:r>
            <a:r>
              <a:rPr lang="en-US" b="1" dirty="0">
                <a:solidFill>
                  <a:srgbClr val="FF0000"/>
                </a:solidFill>
                <a:latin typeface="Times New Roman" panose="02020603050405020304" charset="0"/>
                <a:cs typeface="Times New Roman" panose="02020603050405020304" charset="0"/>
                <a:sym typeface="+mn-ea"/>
              </a:rPr>
              <a:t>T</a:t>
            </a:r>
            <a:r>
              <a:rPr lang="en-US" dirty="0">
                <a:solidFill>
                  <a:srgbClr val="FF0000"/>
                </a:solidFill>
                <a:latin typeface="Times New Roman" panose="02020603050405020304" charset="0"/>
                <a:cs typeface="Times New Roman" panose="02020603050405020304" charset="0"/>
                <a:sym typeface="+mn-ea"/>
              </a:rPr>
              <a:t> and some performance measure </a:t>
            </a:r>
            <a:r>
              <a:rPr lang="en-US" b="1" dirty="0">
                <a:solidFill>
                  <a:srgbClr val="FF0000"/>
                </a:solidFill>
                <a:latin typeface="Times New Roman" panose="02020603050405020304" charset="0"/>
                <a:cs typeface="Times New Roman" panose="02020603050405020304" charset="0"/>
                <a:sym typeface="+mn-ea"/>
              </a:rPr>
              <a:t>P</a:t>
            </a:r>
            <a:r>
              <a:rPr lang="en-US" dirty="0">
                <a:solidFill>
                  <a:srgbClr val="FF0000"/>
                </a:solidFill>
                <a:latin typeface="Times New Roman" panose="02020603050405020304" charset="0"/>
                <a:cs typeface="Times New Roman" panose="02020603050405020304" charset="0"/>
                <a:sym typeface="+mn-ea"/>
              </a:rPr>
              <a:t>, if its performance on </a:t>
            </a:r>
            <a:r>
              <a:rPr lang="en-US" b="1" dirty="0">
                <a:solidFill>
                  <a:srgbClr val="FF0000"/>
                </a:solidFill>
                <a:latin typeface="Times New Roman" panose="02020603050405020304" charset="0"/>
                <a:cs typeface="Times New Roman" panose="02020603050405020304" charset="0"/>
                <a:sym typeface="+mn-ea"/>
              </a:rPr>
              <a:t>T</a:t>
            </a:r>
            <a:r>
              <a:rPr lang="en-US" dirty="0">
                <a:solidFill>
                  <a:srgbClr val="FF0000"/>
                </a:solidFill>
                <a:latin typeface="Times New Roman" panose="02020603050405020304" charset="0"/>
                <a:cs typeface="Times New Roman" panose="02020603050405020304" charset="0"/>
                <a:sym typeface="+mn-ea"/>
              </a:rPr>
              <a:t>, as measured by </a:t>
            </a:r>
            <a:r>
              <a:rPr lang="en-US" b="1" dirty="0">
                <a:solidFill>
                  <a:srgbClr val="FF0000"/>
                </a:solidFill>
                <a:latin typeface="Times New Roman" panose="02020603050405020304" charset="0"/>
                <a:cs typeface="Times New Roman" panose="02020603050405020304" charset="0"/>
                <a:sym typeface="+mn-ea"/>
              </a:rPr>
              <a:t>P</a:t>
            </a:r>
            <a:r>
              <a:rPr lang="en-US" dirty="0">
                <a:solidFill>
                  <a:srgbClr val="FF0000"/>
                </a:solidFill>
                <a:latin typeface="Times New Roman" panose="02020603050405020304" charset="0"/>
                <a:cs typeface="Times New Roman" panose="02020603050405020304" charset="0"/>
                <a:sym typeface="+mn-ea"/>
              </a:rPr>
              <a:t>, improves with experience</a:t>
            </a:r>
            <a:r>
              <a:rPr lang="en-US" b="1" dirty="0">
                <a:solidFill>
                  <a:srgbClr val="FF0000"/>
                </a:solidFill>
                <a:latin typeface="Times New Roman" panose="02020603050405020304" charset="0"/>
                <a:cs typeface="Times New Roman" panose="02020603050405020304" charset="0"/>
                <a:sym typeface="+mn-ea"/>
              </a:rPr>
              <a:t> E</a:t>
            </a:r>
            <a:r>
              <a:rPr lang="en-US" dirty="0">
                <a:solidFill>
                  <a:srgbClr val="FF0000"/>
                </a:solidFill>
                <a:latin typeface="Times New Roman" panose="02020603050405020304" charset="0"/>
                <a:cs typeface="Times New Roman" panose="02020603050405020304" charset="0"/>
                <a:sym typeface="+mn-ea"/>
              </a:rPr>
              <a:t>.”</a:t>
            </a:r>
            <a:endParaRPr lang="zh-CN" altLang="en-US" dirty="0">
              <a:solidFill>
                <a:srgbClr val="FF0000"/>
              </a:solidFill>
              <a:latin typeface="Times New Roman" panose="02020603050405020304" charset="0"/>
              <a:cs typeface="Times New Roman" panose="02020603050405020304" charset="0"/>
            </a:endParaRPr>
          </a:p>
          <a:p>
            <a:endParaRPr lang="zh-CN" altLang="en-US" dirty="0"/>
          </a:p>
          <a:p>
            <a:endParaRPr lang="en-US" altLang="zh-CN" dirty="0"/>
          </a:p>
        </p:txBody>
      </p:sp>
      <p:pic>
        <p:nvPicPr>
          <p:cNvPr id="3" name="图片 2"/>
          <p:cNvPicPr>
            <a:picLocks noChangeAspect="1"/>
          </p:cNvPicPr>
          <p:nvPr/>
        </p:nvPicPr>
        <p:blipFill>
          <a:blip r:embed="rId1"/>
          <a:stretch>
            <a:fillRect/>
          </a:stretch>
        </p:blipFill>
        <p:spPr>
          <a:xfrm>
            <a:off x="553085" y="5188124"/>
            <a:ext cx="8218170" cy="1223316"/>
          </a:xfrm>
          <a:prstGeom prst="rect">
            <a:avLst/>
          </a:prstGeom>
        </p:spPr>
      </p:pic>
      <p:sp>
        <p:nvSpPr>
          <p:cNvPr id="4" name="内容占位符 2"/>
          <p:cNvSpPr txBox="1"/>
          <p:nvPr/>
        </p:nvSpPr>
        <p:spPr>
          <a:xfrm>
            <a:off x="718820" y="3355975"/>
            <a:ext cx="7886700" cy="1739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tx1"/>
                </a:solidFill>
                <a:latin typeface="黑体" panose="02010609060101010101" charset="-122"/>
                <a:ea typeface="黑体" panose="02010609060101010101" charset="-122"/>
                <a:cs typeface="黑体" panose="02010609060101010101" charset="-122"/>
                <a:sym typeface="+mn-ea"/>
              </a:rPr>
              <a:t>一个计算机程序在完成任务</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之后，获得</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经验</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E</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其</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表现效果为</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P</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如果</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任务</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的性能表现，也就是用以衡量的</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P,</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随着</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E</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的增加而增加，可以称其为机器学习。</a:t>
            </a:r>
            <a:endParaRPr lang="zh-CN" altLang="en-US" dirty="0">
              <a:solidFill>
                <a:schemeClr val="tx1"/>
              </a:solidFill>
              <a:latin typeface="黑体" panose="02010609060101010101" charset="-122"/>
              <a:ea typeface="黑体" panose="02010609060101010101" charset="-122"/>
              <a:cs typeface="黑体" panose="02010609060101010101" charset="-122"/>
            </a:endParaRPr>
          </a:p>
          <a:p>
            <a:endParaRPr lang="zh-CN" altLang="en-US" dirty="0">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14350" y="385445"/>
            <a:ext cx="7886700" cy="1739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tx1"/>
                </a:solidFill>
                <a:latin typeface="黑体" panose="02010609060101010101" charset="-122"/>
                <a:ea typeface="黑体" panose="02010609060101010101" charset="-122"/>
                <a:cs typeface="黑体" panose="02010609060101010101" charset="-122"/>
                <a:sym typeface="+mn-ea"/>
              </a:rPr>
              <a:t>一个计算机程序在完成任务</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之后，获得</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经验</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E</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其</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表现效果为</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P</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如果</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任务</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的性能表现，也就是用以衡量的</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P,</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随着</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E</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的增加而增加，可以称其为机器学习。</a:t>
            </a:r>
            <a:endParaRPr lang="zh-CN" altLang="en-US" dirty="0">
              <a:solidFill>
                <a:schemeClr val="tx1"/>
              </a:solidFill>
              <a:latin typeface="黑体" panose="02010609060101010101" charset="-122"/>
              <a:ea typeface="黑体" panose="02010609060101010101" charset="-122"/>
              <a:cs typeface="黑体" panose="02010609060101010101" charset="-122"/>
            </a:endParaRPr>
          </a:p>
          <a:p>
            <a:endParaRPr lang="zh-CN" altLang="en-US" dirty="0">
              <a:solidFill>
                <a:schemeClr val="tx1"/>
              </a:solidFill>
              <a:latin typeface="黑体" panose="02010609060101010101" charset="-122"/>
              <a:ea typeface="黑体" panose="02010609060101010101" charset="-122"/>
              <a:cs typeface="黑体" panose="02010609060101010101" charset="-122"/>
            </a:endParaRPr>
          </a:p>
        </p:txBody>
      </p:sp>
      <p:sp>
        <p:nvSpPr>
          <p:cNvPr id="6" name="TextBox 5"/>
          <p:cNvSpPr txBox="1"/>
          <p:nvPr/>
        </p:nvSpPr>
        <p:spPr>
          <a:xfrm>
            <a:off x="514350" y="2252345"/>
            <a:ext cx="8365063" cy="1568450"/>
          </a:xfrm>
          <a:prstGeom prst="rect">
            <a:avLst/>
          </a:prstGeom>
          <a:noFill/>
        </p:spPr>
        <p:txBody>
          <a:bodyPr wrap="square" rtlCol="0">
            <a:spAutoFit/>
          </a:bodyPr>
          <a:p>
            <a:r>
              <a:rPr lang="zh-CN" altLang="en-US" sz="2400" b="1" dirty="0"/>
              <a:t>实例</a:t>
            </a:r>
            <a:r>
              <a:rPr lang="zh-CN" altLang="en-US" sz="2400" dirty="0"/>
              <a:t>：假设您的垃圾邮件过滤器</a:t>
            </a:r>
            <a:r>
              <a:rPr lang="zh-CN" altLang="en-US" sz="2400" dirty="0"/>
              <a:t>会监视您标记或未标记为垃圾邮件的电子邮件，并根据该电子邮件程序了解如何更好地过滤垃圾邮件。 这个设置中的任务</a:t>
            </a:r>
            <a:r>
              <a:rPr lang="en-US" altLang="zh-CN" sz="2400" dirty="0"/>
              <a:t>T</a:t>
            </a:r>
            <a:r>
              <a:rPr lang="zh-CN" altLang="en-US" sz="2400" dirty="0"/>
              <a:t>是什么？</a:t>
            </a:r>
            <a:endParaRPr lang="en-US" sz="2400" dirty="0"/>
          </a:p>
          <a:p>
            <a:endParaRPr lang="en-US" sz="2400" dirty="0">
              <a:solidFill>
                <a:prstClr val="black"/>
              </a:solidFill>
            </a:endParaRPr>
          </a:p>
        </p:txBody>
      </p:sp>
      <p:sp>
        <p:nvSpPr>
          <p:cNvPr id="21" name="Rectangle 20"/>
          <p:cNvSpPr/>
          <p:nvPr/>
        </p:nvSpPr>
        <p:spPr>
          <a:xfrm>
            <a:off x="1126063" y="3954144"/>
            <a:ext cx="6553200" cy="368300"/>
          </a:xfrm>
          <a:prstGeom prst="rect">
            <a:avLst/>
          </a:prstGeom>
        </p:spPr>
        <p:txBody>
          <a:bodyPr wrap="square">
            <a:spAutoFit/>
          </a:bodyPr>
          <a:p>
            <a:r>
              <a:rPr lang="en-US" altLang="zh-CN" dirty="0">
                <a:solidFill>
                  <a:prstClr val="black"/>
                </a:solidFill>
              </a:rPr>
              <a:t>A.</a:t>
            </a:r>
            <a:r>
              <a:rPr lang="zh-CN" altLang="en-US" dirty="0">
                <a:solidFill>
                  <a:prstClr val="black"/>
                </a:solidFill>
              </a:rPr>
              <a:t>将电子邮件分类为垃圾邮件或非垃圾邮件</a:t>
            </a:r>
            <a:endParaRPr lang="en-US" dirty="0">
              <a:solidFill>
                <a:prstClr val="black"/>
              </a:solidFill>
            </a:endParaRPr>
          </a:p>
        </p:txBody>
      </p:sp>
      <p:sp>
        <p:nvSpPr>
          <p:cNvPr id="22" name="Rectangle 21"/>
          <p:cNvSpPr/>
          <p:nvPr/>
        </p:nvSpPr>
        <p:spPr>
          <a:xfrm>
            <a:off x="1125855" y="4411345"/>
            <a:ext cx="6208395" cy="368300"/>
          </a:xfrm>
          <a:prstGeom prst="rect">
            <a:avLst/>
          </a:prstGeom>
        </p:spPr>
        <p:txBody>
          <a:bodyPr wrap="square">
            <a:spAutoFit/>
          </a:bodyPr>
          <a:p>
            <a:r>
              <a:rPr lang="en-US" altLang="zh-CN" dirty="0">
                <a:solidFill>
                  <a:prstClr val="black"/>
                </a:solidFill>
              </a:rPr>
              <a:t>B.</a:t>
            </a:r>
            <a:r>
              <a:rPr lang="zh-CN" altLang="en-US" dirty="0">
                <a:solidFill>
                  <a:prstClr val="black"/>
                </a:solidFill>
              </a:rPr>
              <a:t>记录您将电子邮件标记为垃圾邮件或非垃圾邮件。</a:t>
            </a:r>
            <a:endParaRPr lang="en-US" dirty="0">
              <a:solidFill>
                <a:prstClr val="black"/>
              </a:solidFill>
            </a:endParaRPr>
          </a:p>
        </p:txBody>
      </p:sp>
      <p:sp>
        <p:nvSpPr>
          <p:cNvPr id="23" name="Rectangle 22"/>
          <p:cNvSpPr/>
          <p:nvPr/>
        </p:nvSpPr>
        <p:spPr>
          <a:xfrm>
            <a:off x="1125855" y="4868545"/>
            <a:ext cx="6553200" cy="368300"/>
          </a:xfrm>
          <a:prstGeom prst="rect">
            <a:avLst/>
          </a:prstGeom>
        </p:spPr>
        <p:txBody>
          <a:bodyPr wrap="square">
            <a:spAutoFit/>
          </a:bodyPr>
          <a:p>
            <a:r>
              <a:rPr lang="en-US" altLang="zh-CN" dirty="0">
                <a:solidFill>
                  <a:prstClr val="black"/>
                </a:solidFill>
              </a:rPr>
              <a:t>C.</a:t>
            </a:r>
            <a:r>
              <a:rPr lang="zh-CN" altLang="en-US" dirty="0">
                <a:solidFill>
                  <a:prstClr val="black"/>
                </a:solidFill>
              </a:rPr>
              <a:t>正确分类为垃圾邮件</a:t>
            </a:r>
            <a:r>
              <a:rPr lang="en-US" altLang="zh-CN" dirty="0">
                <a:solidFill>
                  <a:prstClr val="black"/>
                </a:solidFill>
              </a:rPr>
              <a:t>/</a:t>
            </a:r>
            <a:r>
              <a:rPr lang="zh-CN" altLang="en-US" dirty="0">
                <a:solidFill>
                  <a:prstClr val="black"/>
                </a:solidFill>
              </a:rPr>
              <a:t>非垃圾邮件的电子邮件数量（或分数）。</a:t>
            </a:r>
            <a:endParaRPr lang="en-US" dirty="0">
              <a:solidFill>
                <a:prstClr val="black"/>
              </a:solidFill>
            </a:endParaRPr>
          </a:p>
        </p:txBody>
      </p:sp>
      <p:sp>
        <p:nvSpPr>
          <p:cNvPr id="24" name="Rectangle 23"/>
          <p:cNvSpPr/>
          <p:nvPr/>
        </p:nvSpPr>
        <p:spPr>
          <a:xfrm>
            <a:off x="1126063" y="5342678"/>
            <a:ext cx="6553200" cy="368300"/>
          </a:xfrm>
          <a:prstGeom prst="rect">
            <a:avLst/>
          </a:prstGeom>
        </p:spPr>
        <p:txBody>
          <a:bodyPr wrap="square">
            <a:spAutoFit/>
          </a:bodyPr>
          <a:p>
            <a:r>
              <a:rPr lang="en-US" altLang="zh-CN" dirty="0">
                <a:solidFill>
                  <a:prstClr val="black"/>
                </a:solidFill>
              </a:rPr>
              <a:t>D.</a:t>
            </a:r>
            <a:r>
              <a:rPr lang="zh-CN" altLang="en-US" dirty="0">
                <a:solidFill>
                  <a:prstClr val="black"/>
                </a:solidFill>
              </a:rPr>
              <a:t>以上都不是 </a:t>
            </a:r>
            <a:r>
              <a:rPr lang="en-US" altLang="zh-CN" dirty="0">
                <a:solidFill>
                  <a:prstClr val="black"/>
                </a:solidFill>
              </a:rPr>
              <a:t>- </a:t>
            </a:r>
            <a:r>
              <a:rPr lang="zh-CN" altLang="en-US" dirty="0">
                <a:solidFill>
                  <a:prstClr val="black"/>
                </a:solidFill>
              </a:rPr>
              <a:t>这不是机器学习问题。</a:t>
            </a:r>
            <a:endParaRPr lang="en-US" dirty="0">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1" grpId="0"/>
      <p:bldP spid="22" grpId="0"/>
      <p:bldP spid="23" grpId="0"/>
      <p:bldP spid="24" grpId="0"/>
      <p:bldP spid="21" grpId="1"/>
      <p:bldP spid="22" grpId="1"/>
      <p:bldP spid="23" grpId="1"/>
      <p:bldP spid="2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14350" y="385445"/>
            <a:ext cx="7886700" cy="1739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tx1"/>
                </a:solidFill>
                <a:latin typeface="黑体" panose="02010609060101010101" charset="-122"/>
                <a:ea typeface="黑体" panose="02010609060101010101" charset="-122"/>
                <a:cs typeface="黑体" panose="02010609060101010101" charset="-122"/>
                <a:sym typeface="+mn-ea"/>
              </a:rPr>
              <a:t>一个计算机程序在完成任务</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之后，获得</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经验</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E</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其</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表现效果为</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P</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如果</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任务</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的性能表现，也就是用以衡量的</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P,</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随着</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E</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的增加而增加，可以称其为机器学习。</a:t>
            </a:r>
            <a:endParaRPr lang="zh-CN" altLang="en-US" dirty="0">
              <a:solidFill>
                <a:schemeClr val="tx1"/>
              </a:solidFill>
              <a:latin typeface="黑体" panose="02010609060101010101" charset="-122"/>
              <a:ea typeface="黑体" panose="02010609060101010101" charset="-122"/>
              <a:cs typeface="黑体" panose="02010609060101010101" charset="-122"/>
            </a:endParaRPr>
          </a:p>
          <a:p>
            <a:endParaRPr lang="zh-CN" altLang="en-US" dirty="0">
              <a:solidFill>
                <a:schemeClr val="tx1"/>
              </a:solidFill>
              <a:latin typeface="黑体" panose="02010609060101010101" charset="-122"/>
              <a:ea typeface="黑体" panose="02010609060101010101" charset="-122"/>
              <a:cs typeface="黑体" panose="02010609060101010101" charset="-122"/>
            </a:endParaRPr>
          </a:p>
        </p:txBody>
      </p:sp>
      <p:sp>
        <p:nvSpPr>
          <p:cNvPr id="6" name="TextBox 5"/>
          <p:cNvSpPr txBox="1"/>
          <p:nvPr/>
        </p:nvSpPr>
        <p:spPr>
          <a:xfrm>
            <a:off x="381635" y="2125345"/>
            <a:ext cx="8365063" cy="1568450"/>
          </a:xfrm>
          <a:prstGeom prst="rect">
            <a:avLst/>
          </a:prstGeom>
          <a:noFill/>
        </p:spPr>
        <p:txBody>
          <a:bodyPr wrap="square" rtlCol="0">
            <a:spAutoFit/>
          </a:bodyPr>
          <a:p>
            <a:r>
              <a:rPr lang="zh-CN" altLang="en-US" sz="2400" b="1" dirty="0"/>
              <a:t>实例</a:t>
            </a:r>
            <a:r>
              <a:rPr lang="zh-CN" altLang="en-US" sz="2400" dirty="0"/>
              <a:t>：假设您的</a:t>
            </a:r>
            <a:r>
              <a:rPr lang="zh-CN" altLang="en-US" sz="2400" dirty="0">
                <a:sym typeface="+mn-ea"/>
              </a:rPr>
              <a:t>垃圾邮件过滤器</a:t>
            </a:r>
            <a:r>
              <a:rPr lang="zh-CN" altLang="en-US" sz="2400" dirty="0"/>
              <a:t>会监视您标记或未标记为垃圾邮件的电子邮件，并根据该电子邮件程序了解如何更好地过滤垃圾邮件。 这个设置中的任务</a:t>
            </a:r>
            <a:r>
              <a:rPr lang="en-US" altLang="zh-CN" sz="2400" dirty="0"/>
              <a:t>T</a:t>
            </a:r>
            <a:r>
              <a:rPr lang="zh-CN" altLang="en-US" sz="2400" dirty="0"/>
              <a:t>是什么？</a:t>
            </a:r>
            <a:endParaRPr lang="en-US" sz="2400" dirty="0"/>
          </a:p>
          <a:p>
            <a:endParaRPr lang="en-US" sz="2400" dirty="0">
              <a:solidFill>
                <a:prstClr val="black"/>
              </a:solidFill>
            </a:endParaRPr>
          </a:p>
        </p:txBody>
      </p:sp>
      <p:sp>
        <p:nvSpPr>
          <p:cNvPr id="21" name="Rectangle 20"/>
          <p:cNvSpPr/>
          <p:nvPr/>
        </p:nvSpPr>
        <p:spPr>
          <a:xfrm>
            <a:off x="1126063" y="3632199"/>
            <a:ext cx="6553200" cy="368300"/>
          </a:xfrm>
          <a:prstGeom prst="rect">
            <a:avLst/>
          </a:prstGeom>
        </p:spPr>
        <p:txBody>
          <a:bodyPr wrap="square">
            <a:spAutoFit/>
          </a:bodyPr>
          <a:p>
            <a:r>
              <a:rPr lang="en-US" altLang="zh-CN" dirty="0">
                <a:solidFill>
                  <a:prstClr val="black"/>
                </a:solidFill>
              </a:rPr>
              <a:t>A.</a:t>
            </a:r>
            <a:r>
              <a:rPr lang="zh-CN" altLang="en-US" dirty="0">
                <a:solidFill>
                  <a:prstClr val="black"/>
                </a:solidFill>
              </a:rPr>
              <a:t>将电子邮件分类为垃圾邮件或非垃圾邮件</a:t>
            </a:r>
            <a:endParaRPr lang="en-US" dirty="0">
              <a:solidFill>
                <a:prstClr val="black"/>
              </a:solidFill>
            </a:endParaRPr>
          </a:p>
        </p:txBody>
      </p:sp>
      <p:sp>
        <p:nvSpPr>
          <p:cNvPr id="22" name="Rectangle 21"/>
          <p:cNvSpPr/>
          <p:nvPr/>
        </p:nvSpPr>
        <p:spPr>
          <a:xfrm>
            <a:off x="1126062" y="4089399"/>
            <a:ext cx="7789337" cy="368300"/>
          </a:xfrm>
          <a:prstGeom prst="rect">
            <a:avLst/>
          </a:prstGeom>
        </p:spPr>
        <p:txBody>
          <a:bodyPr wrap="square">
            <a:spAutoFit/>
          </a:bodyPr>
          <a:p>
            <a:r>
              <a:rPr lang="en-US" altLang="zh-CN" dirty="0">
                <a:solidFill>
                  <a:prstClr val="black"/>
                </a:solidFill>
              </a:rPr>
              <a:t>B.</a:t>
            </a:r>
            <a:r>
              <a:rPr lang="zh-CN" altLang="en-US" dirty="0">
                <a:solidFill>
                  <a:prstClr val="black"/>
                </a:solidFill>
              </a:rPr>
              <a:t>记录您将电子邮件标记为垃圾邮件或非垃圾邮件。</a:t>
            </a:r>
            <a:endParaRPr lang="en-US" dirty="0">
              <a:solidFill>
                <a:prstClr val="black"/>
              </a:solidFill>
            </a:endParaRPr>
          </a:p>
        </p:txBody>
      </p:sp>
      <p:sp>
        <p:nvSpPr>
          <p:cNvPr id="23" name="Rectangle 22"/>
          <p:cNvSpPr/>
          <p:nvPr/>
        </p:nvSpPr>
        <p:spPr>
          <a:xfrm>
            <a:off x="1126063" y="4546599"/>
            <a:ext cx="7620000" cy="368300"/>
          </a:xfrm>
          <a:prstGeom prst="rect">
            <a:avLst/>
          </a:prstGeom>
        </p:spPr>
        <p:txBody>
          <a:bodyPr wrap="square">
            <a:spAutoFit/>
          </a:bodyPr>
          <a:p>
            <a:r>
              <a:rPr lang="en-US" altLang="zh-CN" dirty="0">
                <a:solidFill>
                  <a:prstClr val="black"/>
                </a:solidFill>
              </a:rPr>
              <a:t>C.</a:t>
            </a:r>
            <a:r>
              <a:rPr lang="zh-CN" altLang="en-US" dirty="0">
                <a:solidFill>
                  <a:prstClr val="black"/>
                </a:solidFill>
              </a:rPr>
              <a:t>正确分类为垃圾邮件</a:t>
            </a:r>
            <a:r>
              <a:rPr lang="en-US" altLang="zh-CN" dirty="0">
                <a:solidFill>
                  <a:prstClr val="black"/>
                </a:solidFill>
              </a:rPr>
              <a:t>/</a:t>
            </a:r>
            <a:r>
              <a:rPr lang="zh-CN" altLang="en-US" dirty="0">
                <a:solidFill>
                  <a:prstClr val="black"/>
                </a:solidFill>
              </a:rPr>
              <a:t>非垃圾邮件的电子邮件数量（或分数）。</a:t>
            </a:r>
            <a:endParaRPr lang="en-US" dirty="0">
              <a:solidFill>
                <a:prstClr val="black"/>
              </a:solidFill>
            </a:endParaRPr>
          </a:p>
        </p:txBody>
      </p:sp>
      <p:sp>
        <p:nvSpPr>
          <p:cNvPr id="24" name="Rectangle 23"/>
          <p:cNvSpPr/>
          <p:nvPr/>
        </p:nvSpPr>
        <p:spPr>
          <a:xfrm>
            <a:off x="1126063" y="5020733"/>
            <a:ext cx="6553200" cy="368300"/>
          </a:xfrm>
          <a:prstGeom prst="rect">
            <a:avLst/>
          </a:prstGeom>
        </p:spPr>
        <p:txBody>
          <a:bodyPr wrap="square">
            <a:spAutoFit/>
          </a:bodyPr>
          <a:p>
            <a:r>
              <a:rPr lang="en-US" altLang="zh-CN" dirty="0">
                <a:solidFill>
                  <a:prstClr val="black"/>
                </a:solidFill>
              </a:rPr>
              <a:t>D.</a:t>
            </a:r>
            <a:r>
              <a:rPr lang="zh-CN" altLang="en-US" dirty="0">
                <a:solidFill>
                  <a:prstClr val="black"/>
                </a:solidFill>
              </a:rPr>
              <a:t>以上都不是 </a:t>
            </a:r>
            <a:r>
              <a:rPr lang="en-US" altLang="zh-CN" dirty="0">
                <a:solidFill>
                  <a:prstClr val="black"/>
                </a:solidFill>
              </a:rPr>
              <a:t>- </a:t>
            </a:r>
            <a:r>
              <a:rPr lang="zh-CN" altLang="en-US" dirty="0">
                <a:solidFill>
                  <a:prstClr val="black"/>
                </a:solidFill>
              </a:rPr>
              <a:t>这不是机器学习问题。</a:t>
            </a:r>
            <a:endParaRPr lang="en-US" dirty="0">
              <a:solidFill>
                <a:prstClr val="black"/>
              </a:solidFill>
            </a:endParaRPr>
          </a:p>
        </p:txBody>
      </p:sp>
      <mc:AlternateContent xmlns:mc="http://schemas.openxmlformats.org/markup-compatibility/2006" xmlns:p14="http://schemas.microsoft.com/office/powerpoint/2010/main">
        <mc:Choice Requires="p14">
          <p:contentPart r:id="rId1" p14:bwMode="auto">
            <p14:nvContentPartPr>
              <p14:cNvPr id="9" name="墨迹 8"/>
              <p14:cNvContentPartPr/>
              <p14:nvPr/>
            </p14:nvContentPartPr>
            <p14:xfrm>
              <a:off x="641153" y="1473395"/>
              <a:ext cx="8104680" cy="4049640"/>
            </p14:xfrm>
          </p:contentPart>
        </mc:Choice>
        <mc:Fallback xmlns="">
          <p:pic>
            <p:nvPicPr>
              <p:cNvPr id="9" name="墨迹 8"/>
            </p:nvPicPr>
            <p:blipFill>
              <a:blip r:embed="rId2"/>
            </p:blipFill>
            <p:spPr>
              <a:xfrm>
                <a:off x="641153" y="1473395"/>
                <a:ext cx="8104680" cy="4049640"/>
              </a:xfrm>
              <a:prstGeom prst="rect"/>
            </p:spPr>
          </p:pic>
        </mc:Fallback>
      </mc:AlternateContent>
    </p:spTree>
  </p:cSld>
  <p:clrMapOvr>
    <a:masterClrMapping/>
  </p:clrMapOvr>
  <p:timing>
    <p:tnLst>
      <p:par>
        <p:cTn id="1" dur="indefinite" restart="never" nodeType="tmRoot"/>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465455" y="83820"/>
            <a:ext cx="7886700" cy="1739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tx1"/>
                </a:solidFill>
                <a:latin typeface="黑体" panose="02010609060101010101" charset="-122"/>
                <a:ea typeface="黑体" panose="02010609060101010101" charset="-122"/>
                <a:cs typeface="黑体" panose="02010609060101010101" charset="-122"/>
                <a:sym typeface="+mn-ea"/>
              </a:rPr>
              <a:t>一个计算机程序在完成任务</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之后，获得</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经验</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E</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其</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表现效果为</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P</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 </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如果</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任务</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T</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的性能表现，也就是用以衡量的</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P,</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随着</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E</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的增加而增加，可以称其为机器学习。</a:t>
            </a:r>
            <a:endParaRPr lang="zh-CN" altLang="en-US" dirty="0">
              <a:solidFill>
                <a:schemeClr val="tx1"/>
              </a:solidFill>
              <a:latin typeface="黑体" panose="02010609060101010101" charset="-122"/>
              <a:ea typeface="黑体" panose="02010609060101010101" charset="-122"/>
              <a:cs typeface="黑体" panose="02010609060101010101" charset="-122"/>
            </a:endParaRPr>
          </a:p>
          <a:p>
            <a:endParaRPr lang="zh-CN" altLang="en-US" dirty="0">
              <a:solidFill>
                <a:schemeClr val="tx1"/>
              </a:solidFill>
              <a:latin typeface="黑体" panose="02010609060101010101" charset="-122"/>
              <a:ea typeface="黑体" panose="02010609060101010101" charset="-122"/>
              <a:cs typeface="黑体" panose="02010609060101010101" charset="-122"/>
            </a:endParaRPr>
          </a:p>
        </p:txBody>
      </p:sp>
      <p:sp>
        <p:nvSpPr>
          <p:cNvPr id="6" name="内容占位符 2"/>
          <p:cNvSpPr txBox="1"/>
          <p:nvPr/>
        </p:nvSpPr>
        <p:spPr>
          <a:xfrm>
            <a:off x="97155" y="1697355"/>
            <a:ext cx="8924925" cy="19996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600" dirty="0">
                <a:solidFill>
                  <a:schemeClr val="tx1"/>
                </a:solidFill>
                <a:latin typeface="仿宋" panose="02010609060101010101" charset="-122"/>
                <a:ea typeface="仿宋" panose="02010609060101010101" charset="-122"/>
                <a:cs typeface="黑体" panose="02010609060101010101" charset="-122"/>
                <a:sym typeface="+mn-ea"/>
              </a:rPr>
              <a:t>垃圾邮件过滤器是</a:t>
            </a:r>
            <a:r>
              <a:rPr lang="zh-CN" altLang="en-US" sz="2600" b="1" u="sng" dirty="0">
                <a:solidFill>
                  <a:schemeClr val="tx1"/>
                </a:solidFill>
                <a:latin typeface="仿宋" panose="02010609060101010101" charset="-122"/>
                <a:ea typeface="仿宋" panose="02010609060101010101" charset="-122"/>
                <a:cs typeface="黑体" panose="02010609060101010101" charset="-122"/>
                <a:sym typeface="+mn-ea"/>
              </a:rPr>
              <a:t>第一个</a:t>
            </a:r>
            <a:r>
              <a:rPr lang="zh-CN" altLang="en-US" sz="2600" dirty="0">
                <a:solidFill>
                  <a:schemeClr val="tx1"/>
                </a:solidFill>
                <a:latin typeface="仿宋" panose="02010609060101010101" charset="-122"/>
                <a:ea typeface="仿宋" panose="02010609060101010101" charset="-122"/>
                <a:cs typeface="黑体" panose="02010609060101010101" charset="-122"/>
                <a:sym typeface="+mn-ea"/>
              </a:rPr>
              <a:t>真正成为主流并改善了亿万人民生活的机器学习应用。它通过垃圾邮件（比如用户手动标记的垃圾邮件）以及正常邮件（非垃圾邮件）的示例，来学习标记垃圾邮件。系统用来学习的这些训练数据，称之为</a:t>
            </a:r>
            <a:r>
              <a:rPr lang="zh-CN" altLang="en-US" sz="2600" b="1" u="sng" dirty="0">
                <a:solidFill>
                  <a:schemeClr val="tx1"/>
                </a:solidFill>
                <a:latin typeface="仿宋" panose="02010609060101010101" charset="-122"/>
                <a:ea typeface="仿宋" panose="02010609060101010101" charset="-122"/>
                <a:cs typeface="黑体" panose="02010609060101010101" charset="-122"/>
                <a:sym typeface="+mn-ea"/>
              </a:rPr>
              <a:t>训练集</a:t>
            </a:r>
            <a:r>
              <a:rPr lang="zh-CN" altLang="en-US" sz="2600" dirty="0">
                <a:solidFill>
                  <a:schemeClr val="tx1"/>
                </a:solidFill>
                <a:latin typeface="仿宋" panose="02010609060101010101" charset="-122"/>
                <a:ea typeface="仿宋" panose="02010609060101010101" charset="-122"/>
                <a:cs typeface="黑体" panose="02010609060101010101" charset="-122"/>
                <a:sym typeface="+mn-ea"/>
              </a:rPr>
              <a:t>。每个训练示例成为</a:t>
            </a:r>
            <a:r>
              <a:rPr lang="zh-CN" altLang="en-US" sz="2600" b="1" u="sng" dirty="0">
                <a:solidFill>
                  <a:schemeClr val="tx1"/>
                </a:solidFill>
                <a:latin typeface="仿宋" panose="02010609060101010101" charset="-122"/>
                <a:ea typeface="仿宋" panose="02010609060101010101" charset="-122"/>
                <a:cs typeface="黑体" panose="02010609060101010101" charset="-122"/>
                <a:sym typeface="+mn-ea"/>
              </a:rPr>
              <a:t>训练样本</a:t>
            </a:r>
            <a:r>
              <a:rPr lang="zh-CN" altLang="en-US" sz="2600" dirty="0">
                <a:solidFill>
                  <a:schemeClr val="tx1"/>
                </a:solidFill>
                <a:latin typeface="仿宋" panose="02010609060101010101" charset="-122"/>
                <a:ea typeface="仿宋" panose="02010609060101010101" charset="-122"/>
                <a:cs typeface="黑体" panose="02010609060101010101" charset="-122"/>
                <a:sym typeface="+mn-ea"/>
              </a:rPr>
              <a:t>。</a:t>
            </a:r>
            <a:endParaRPr lang="zh-CN" altLang="en-US" sz="2600" dirty="0">
              <a:solidFill>
                <a:schemeClr val="tx1"/>
              </a:solidFill>
              <a:latin typeface="仿宋" panose="02010609060101010101" charset="-122"/>
              <a:ea typeface="仿宋" panose="02010609060101010101" charset="-122"/>
              <a:cs typeface="黑体" panose="02010609060101010101" charset="-122"/>
              <a:sym typeface="+mn-ea"/>
            </a:endParaRPr>
          </a:p>
        </p:txBody>
      </p:sp>
      <p:sp>
        <p:nvSpPr>
          <p:cNvPr id="5" name="内容占位符 2"/>
          <p:cNvSpPr txBox="1"/>
          <p:nvPr/>
        </p:nvSpPr>
        <p:spPr>
          <a:xfrm>
            <a:off x="109855" y="3783965"/>
            <a:ext cx="8924925" cy="16649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600" dirty="0">
                <a:solidFill>
                  <a:schemeClr val="tx1"/>
                </a:solidFill>
                <a:latin typeface="仿宋" panose="02010609060101010101" charset="-122"/>
                <a:ea typeface="仿宋" panose="02010609060101010101" charset="-122"/>
                <a:cs typeface="黑体" panose="02010609060101010101" charset="-122"/>
                <a:sym typeface="+mn-ea"/>
              </a:rPr>
              <a:t>上例中任务</a:t>
            </a:r>
            <a:r>
              <a:rPr lang="en-US" altLang="zh-CN" sz="2600" dirty="0">
                <a:solidFill>
                  <a:schemeClr val="tx1"/>
                </a:solidFill>
                <a:latin typeface="仿宋" panose="02010609060101010101" charset="-122"/>
                <a:ea typeface="仿宋" panose="02010609060101010101" charset="-122"/>
                <a:cs typeface="黑体" panose="02010609060101010101" charset="-122"/>
                <a:sym typeface="+mn-ea"/>
              </a:rPr>
              <a:t>T</a:t>
            </a:r>
            <a:r>
              <a:rPr lang="zh-CN" altLang="en-US" sz="2600" dirty="0">
                <a:solidFill>
                  <a:schemeClr val="tx1"/>
                </a:solidFill>
                <a:latin typeface="仿宋" panose="02010609060101010101" charset="-122"/>
                <a:ea typeface="仿宋" panose="02010609060101010101" charset="-122"/>
                <a:cs typeface="黑体" panose="02010609060101010101" charset="-122"/>
                <a:sym typeface="+mn-ea"/>
              </a:rPr>
              <a:t>就是给新邮件标记垃圾邮件，经验</a:t>
            </a:r>
            <a:r>
              <a:rPr lang="en-US" altLang="zh-CN" sz="2600" dirty="0">
                <a:solidFill>
                  <a:schemeClr val="tx1"/>
                </a:solidFill>
                <a:latin typeface="仿宋" panose="02010609060101010101" charset="-122"/>
                <a:ea typeface="仿宋" panose="02010609060101010101" charset="-122"/>
                <a:cs typeface="黑体" panose="02010609060101010101" charset="-122"/>
                <a:sym typeface="+mn-ea"/>
              </a:rPr>
              <a:t>E</a:t>
            </a:r>
            <a:r>
              <a:rPr lang="zh-CN" altLang="en-US" sz="2600" dirty="0">
                <a:solidFill>
                  <a:schemeClr val="tx1"/>
                </a:solidFill>
                <a:latin typeface="仿宋" panose="02010609060101010101" charset="-122"/>
                <a:ea typeface="仿宋" panose="02010609060101010101" charset="-122"/>
                <a:cs typeface="黑体" panose="02010609060101010101" charset="-122"/>
                <a:sym typeface="+mn-ea"/>
              </a:rPr>
              <a:t>则是训练数据，衡量性能表现的指标</a:t>
            </a:r>
            <a:r>
              <a:rPr lang="en-US" altLang="zh-CN" sz="2600" dirty="0">
                <a:solidFill>
                  <a:schemeClr val="tx1"/>
                </a:solidFill>
                <a:latin typeface="仿宋" panose="02010609060101010101" charset="-122"/>
                <a:ea typeface="仿宋" panose="02010609060101010101" charset="-122"/>
                <a:cs typeface="黑体" panose="02010609060101010101" charset="-122"/>
                <a:sym typeface="+mn-ea"/>
              </a:rPr>
              <a:t>P</a:t>
            </a:r>
            <a:r>
              <a:rPr lang="zh-CN" altLang="en-US" sz="2600" dirty="0">
                <a:solidFill>
                  <a:schemeClr val="tx1"/>
                </a:solidFill>
                <a:latin typeface="仿宋" panose="02010609060101010101" charset="-122"/>
                <a:ea typeface="仿宋" panose="02010609060101010101" charset="-122"/>
                <a:cs typeface="黑体" panose="02010609060101010101" charset="-122"/>
                <a:sym typeface="+mn-ea"/>
              </a:rPr>
              <a:t>需要我们定义设计。比如，被正确分类的邮件的比率来衡量（机器学习中成为精度）</a:t>
            </a:r>
            <a:endParaRPr lang="zh-CN" altLang="en-US" sz="2600" dirty="0">
              <a:solidFill>
                <a:schemeClr val="tx1"/>
              </a:solidFill>
              <a:latin typeface="仿宋" panose="02010609060101010101" charset="-122"/>
              <a:ea typeface="仿宋" panose="02010609060101010101" charset="-122"/>
              <a:cs typeface="黑体" panose="02010609060101010101" charset="-122"/>
              <a:sym typeface="+mn-ea"/>
            </a:endParaRPr>
          </a:p>
        </p:txBody>
      </p:sp>
      <p:sp>
        <p:nvSpPr>
          <p:cNvPr id="7" name="内容占位符 2"/>
          <p:cNvSpPr txBox="1"/>
          <p:nvPr/>
        </p:nvSpPr>
        <p:spPr>
          <a:xfrm>
            <a:off x="109855" y="5663565"/>
            <a:ext cx="8924925" cy="16649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tx1"/>
                </a:solidFill>
                <a:latin typeface="楷体" panose="02010609060101010101" pitchFamily="49" charset="-122"/>
                <a:ea typeface="楷体" panose="02010609060101010101" pitchFamily="49" charset="-122"/>
                <a:cs typeface="黑体" panose="02010609060101010101" charset="-122"/>
                <a:sym typeface="+mn-ea"/>
              </a:rPr>
              <a:t>前面提及的下载了百度学术、百度文库中的资料到计算机中，计算机只是得到了更多的数据，并不会给任何任务带来性能提升，因此，它不是一个完整的机器学习过程</a:t>
            </a:r>
            <a:r>
              <a:rPr lang="zh-CN" altLang="en-US" sz="2000" dirty="0">
                <a:solidFill>
                  <a:schemeClr val="tx1"/>
                </a:solidFill>
                <a:latin typeface="楷体" panose="02010609060101010101" pitchFamily="49" charset="-122"/>
                <a:ea typeface="楷体" panose="02010609060101010101" pitchFamily="49" charset="-122"/>
                <a:cs typeface="黑体" panose="02010609060101010101" charset="-122"/>
                <a:sym typeface="+mn-ea"/>
              </a:rPr>
              <a:t>。</a:t>
            </a:r>
            <a:endParaRPr lang="zh-CN" altLang="en-US" sz="2000" dirty="0">
              <a:solidFill>
                <a:schemeClr val="tx1"/>
              </a:solidFill>
              <a:latin typeface="楷体" panose="02010609060101010101" pitchFamily="49" charset="-122"/>
              <a:ea typeface="楷体" panose="02010609060101010101" pitchFamily="49" charset="-122"/>
              <a:cs typeface="黑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6" grpId="0"/>
      <p:bldP spid="6" grpId="1"/>
      <p:bldP spid="5" grpId="0"/>
      <p:bldP spid="5" grpId="1"/>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机器学习实例</a:t>
            </a:r>
            <a:endParaRPr lang="zh-CN" altLang="en-US" dirty="0"/>
          </a:p>
        </p:txBody>
      </p:sp>
      <p:sp>
        <p:nvSpPr>
          <p:cNvPr id="3" name="内容占位符 2"/>
          <p:cNvSpPr>
            <a:spLocks noGrp="1"/>
          </p:cNvSpPr>
          <p:nvPr>
            <p:ph idx="1"/>
          </p:nvPr>
        </p:nvSpPr>
        <p:spPr/>
        <p:txBody>
          <a:bodyPr>
            <a:normAutofit/>
          </a:bodyPr>
          <a:lstStyle/>
          <a:p>
            <a:r>
              <a:rPr lang="zh-CN" altLang="en-US" dirty="0"/>
              <a:t>一、回归问题：</a:t>
            </a:r>
            <a:endParaRPr lang="en-US" altLang="zh-CN" dirty="0"/>
          </a:p>
          <a:p>
            <a:pPr lvl="1"/>
            <a:r>
              <a:rPr lang="zh-CN" altLang="en-US" dirty="0"/>
              <a:t>预测二手车价格：输入是车辆属性信息，如品牌、车龄、发动机性能、里程以及其他信息，输出是价格。</a:t>
            </a:r>
            <a:endParaRPr lang="zh-CN" altLang="en-US" dirty="0"/>
          </a:p>
          <a:p>
            <a:pPr lvl="1"/>
            <a:r>
              <a:rPr lang="zh-CN" altLang="en-US" dirty="0">
                <a:sym typeface="+mn-ea"/>
              </a:rPr>
              <a:t>回归问题的输出多为连续值</a:t>
            </a:r>
            <a:endParaRPr lang="en-US" altLang="zh-CN" dirty="0"/>
          </a:p>
          <a:p>
            <a:endParaRPr lang="zh-CN" altLang="en-US" dirty="0"/>
          </a:p>
        </p:txBody>
      </p:sp>
      <p:pic>
        <p:nvPicPr>
          <p:cNvPr id="4" name="图片 3"/>
          <p:cNvPicPr>
            <a:picLocks noChangeAspect="1"/>
          </p:cNvPicPr>
          <p:nvPr/>
        </p:nvPicPr>
        <p:blipFill>
          <a:blip r:embed="rId1"/>
          <a:stretch>
            <a:fillRect/>
          </a:stretch>
        </p:blipFill>
        <p:spPr>
          <a:xfrm>
            <a:off x="2089868" y="3686956"/>
            <a:ext cx="4973871" cy="28015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机器学习实例</a:t>
            </a:r>
            <a:endParaRPr lang="zh-CN" altLang="en-US" dirty="0"/>
          </a:p>
        </p:txBody>
      </p:sp>
      <p:sp>
        <p:nvSpPr>
          <p:cNvPr id="3" name="内容占位符 2"/>
          <p:cNvSpPr>
            <a:spLocks noGrp="1"/>
          </p:cNvSpPr>
          <p:nvPr>
            <p:ph idx="1"/>
          </p:nvPr>
        </p:nvSpPr>
        <p:spPr/>
        <p:txBody>
          <a:bodyPr>
            <a:normAutofit/>
          </a:bodyPr>
          <a:lstStyle/>
          <a:p>
            <a:r>
              <a:rPr lang="zh-CN" altLang="en-US" sz="2400" dirty="0"/>
              <a:t>二、分类问题：</a:t>
            </a:r>
            <a:endParaRPr lang="en-US" altLang="zh-CN" sz="2400" dirty="0"/>
          </a:p>
          <a:p>
            <a:pPr lvl="1"/>
            <a:r>
              <a:rPr lang="zh-CN" altLang="en-US" sz="2000" b="1" u="sng" dirty="0"/>
              <a:t>垃圾邮件检测</a:t>
            </a:r>
            <a:r>
              <a:rPr lang="zh-CN" altLang="en-US" sz="2000" dirty="0"/>
              <a:t>：根据邮箱中的邮件，识别哪些是垃圾邮件，哪些不是。它</a:t>
            </a:r>
            <a:r>
              <a:rPr lang="zh-CN" altLang="en-US" sz="2000" dirty="0"/>
              <a:t>是第一个真正成为主流改善亿万人民生活的</a:t>
            </a:r>
            <a:r>
              <a:rPr lang="en-US" altLang="zh-CN" sz="2000" dirty="0"/>
              <a:t>ML</a:t>
            </a:r>
            <a:r>
              <a:rPr lang="zh-CN" altLang="en-US" sz="2000" dirty="0"/>
              <a:t>应用。</a:t>
            </a:r>
            <a:endParaRPr lang="en-US" altLang="zh-CN" sz="2000" dirty="0"/>
          </a:p>
          <a:p>
            <a:pPr lvl="1"/>
            <a:r>
              <a:rPr lang="zh-CN" altLang="en-US" sz="2000" b="1" u="sng" dirty="0"/>
              <a:t>信用卡欺诈检测</a:t>
            </a:r>
            <a:r>
              <a:rPr lang="zh-CN" altLang="en-US" sz="2000" dirty="0"/>
              <a:t>：根据用户一个月内的信用卡交易，识别哪些交易是该用户操作的，哪些不是。这样的决策模型，可以帮助程序退还那些欺诈交易。</a:t>
            </a:r>
            <a:endParaRPr lang="zh-CN" altLang="en-US" sz="2000" dirty="0"/>
          </a:p>
          <a:p>
            <a:pPr lvl="1"/>
            <a:r>
              <a:rPr lang="zh-CN" altLang="en-US" sz="2000" b="1" u="sng" dirty="0"/>
              <a:t>数字识别</a:t>
            </a:r>
            <a:r>
              <a:rPr lang="zh-CN" altLang="en-US" sz="2000" dirty="0"/>
              <a:t>：根据信封上手写的邮编，识别出每一个手写字符所代表的数字。这样的模型，可以帮助程序阅读和理解手写邮编，并根据地利位置分类信件。</a:t>
            </a:r>
            <a:endParaRPr lang="en-US" altLang="zh-CN" sz="2000" dirty="0"/>
          </a:p>
          <a:p>
            <a:endParaRPr lang="zh-CN" altLang="en-US" dirty="0"/>
          </a:p>
        </p:txBody>
      </p:sp>
      <p:pic>
        <p:nvPicPr>
          <p:cNvPr id="5" name="图片 4"/>
          <p:cNvPicPr>
            <a:picLocks noChangeAspect="1"/>
          </p:cNvPicPr>
          <p:nvPr/>
        </p:nvPicPr>
        <p:blipFill>
          <a:blip r:embed="rId1"/>
          <a:stretch>
            <a:fillRect/>
          </a:stretch>
        </p:blipFill>
        <p:spPr>
          <a:xfrm>
            <a:off x="6096000" y="4953000"/>
            <a:ext cx="3048000" cy="1905000"/>
          </a:xfrm>
          <a:prstGeom prst="rect">
            <a:avLst/>
          </a:prstGeom>
        </p:spPr>
      </p:pic>
      <p:pic>
        <p:nvPicPr>
          <p:cNvPr id="4" name="图片 3"/>
          <p:cNvPicPr>
            <a:picLocks noChangeAspect="1"/>
          </p:cNvPicPr>
          <p:nvPr/>
        </p:nvPicPr>
        <p:blipFill>
          <a:blip r:embed="rId2"/>
          <a:stretch>
            <a:fillRect/>
          </a:stretch>
        </p:blipFill>
        <p:spPr>
          <a:xfrm>
            <a:off x="-30647" y="4967698"/>
            <a:ext cx="3392972" cy="1890302"/>
          </a:xfrm>
          <a:prstGeom prst="rect">
            <a:avLst/>
          </a:prstGeom>
        </p:spPr>
      </p:pic>
      <p:pic>
        <p:nvPicPr>
          <p:cNvPr id="6" name="图片 5"/>
          <p:cNvPicPr>
            <a:picLocks noChangeAspect="1"/>
          </p:cNvPicPr>
          <p:nvPr/>
        </p:nvPicPr>
        <p:blipFill>
          <a:blip r:embed="rId3"/>
          <a:stretch>
            <a:fillRect/>
          </a:stretch>
        </p:blipFill>
        <p:spPr>
          <a:xfrm>
            <a:off x="3315825" y="4967698"/>
            <a:ext cx="2780175" cy="18310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机器学习实例</a:t>
            </a:r>
            <a:endParaRPr lang="zh-CN" altLang="en-US" dirty="0"/>
          </a:p>
        </p:txBody>
      </p:sp>
      <p:sp>
        <p:nvSpPr>
          <p:cNvPr id="3" name="内容占位符 2"/>
          <p:cNvSpPr>
            <a:spLocks noGrp="1"/>
          </p:cNvSpPr>
          <p:nvPr>
            <p:ph idx="1"/>
          </p:nvPr>
        </p:nvSpPr>
        <p:spPr>
          <a:xfrm>
            <a:off x="628650" y="1369672"/>
            <a:ext cx="7886700" cy="4351338"/>
          </a:xfrm>
        </p:spPr>
        <p:txBody>
          <a:bodyPr>
            <a:normAutofit/>
          </a:bodyPr>
          <a:lstStyle/>
          <a:p>
            <a:pPr>
              <a:lnSpc>
                <a:spcPct val="120000"/>
              </a:lnSpc>
            </a:pPr>
            <a:r>
              <a:rPr lang="zh-CN" altLang="en-US" dirty="0">
                <a:sym typeface="+mn-ea"/>
              </a:rPr>
              <a:t>二、</a:t>
            </a:r>
            <a:r>
              <a:rPr lang="zh-CN" altLang="en-US" dirty="0"/>
              <a:t>分类问题：</a:t>
            </a:r>
            <a:endParaRPr lang="en-US" altLang="zh-CN" dirty="0"/>
          </a:p>
          <a:p>
            <a:pPr lvl="1">
              <a:lnSpc>
                <a:spcPct val="120000"/>
              </a:lnSpc>
            </a:pPr>
            <a:r>
              <a:rPr lang="zh-CN" altLang="en-US" b="1" u="sng" dirty="0"/>
              <a:t>医学分析</a:t>
            </a:r>
            <a:r>
              <a:rPr lang="zh-CN" altLang="en-US" dirty="0"/>
              <a:t>：根据病人的症状和一个匿名的病人资料数据库，预测该病人可能患了什么病。这样的决策模型，可以程序为专业医疗人士提供支持。</a:t>
            </a:r>
            <a:endParaRPr lang="zh-CN" altLang="en-US" dirty="0"/>
          </a:p>
          <a:p>
            <a:pPr lvl="1">
              <a:lnSpc>
                <a:spcPct val="120000"/>
              </a:lnSpc>
            </a:pPr>
            <a:r>
              <a:rPr lang="zh-CN" altLang="en-US" b="1" u="sng" dirty="0"/>
              <a:t>股票交易</a:t>
            </a:r>
            <a:r>
              <a:rPr lang="zh-CN" altLang="en-US" dirty="0"/>
              <a:t>：根据一支股票现有的和以往的价格波动，判断这支股票是该建仓、持仓还是减仓。这样的决策模型，可以帮助程序为金融分析提供支持。</a:t>
            </a:r>
            <a:endParaRPr lang="zh-CN" altLang="en-US" dirty="0"/>
          </a:p>
        </p:txBody>
      </p:sp>
      <p:pic>
        <p:nvPicPr>
          <p:cNvPr id="5" name="图片 4"/>
          <p:cNvPicPr>
            <a:picLocks noChangeAspect="1"/>
          </p:cNvPicPr>
          <p:nvPr/>
        </p:nvPicPr>
        <p:blipFill>
          <a:blip r:embed="rId1"/>
          <a:stretch>
            <a:fillRect/>
          </a:stretch>
        </p:blipFill>
        <p:spPr>
          <a:xfrm>
            <a:off x="5081287" y="4603196"/>
            <a:ext cx="4062713" cy="2235627"/>
          </a:xfrm>
          <a:prstGeom prst="rect">
            <a:avLst/>
          </a:prstGeom>
        </p:spPr>
      </p:pic>
      <p:pic>
        <p:nvPicPr>
          <p:cNvPr id="6" name="图片 5"/>
          <p:cNvPicPr>
            <a:picLocks noChangeAspect="1"/>
          </p:cNvPicPr>
          <p:nvPr/>
        </p:nvPicPr>
        <p:blipFill>
          <a:blip r:embed="rId2"/>
          <a:stretch>
            <a:fillRect/>
          </a:stretch>
        </p:blipFill>
        <p:spPr>
          <a:xfrm>
            <a:off x="0" y="4665515"/>
            <a:ext cx="4560570" cy="21924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机器学习实例</a:t>
            </a:r>
            <a:endParaRPr lang="zh-CN" altLang="en-US" dirty="0"/>
          </a:p>
        </p:txBody>
      </p:sp>
      <p:sp>
        <p:nvSpPr>
          <p:cNvPr id="3" name="内容占位符 2"/>
          <p:cNvSpPr>
            <a:spLocks noGrp="1"/>
          </p:cNvSpPr>
          <p:nvPr>
            <p:ph idx="1"/>
          </p:nvPr>
        </p:nvSpPr>
        <p:spPr>
          <a:xfrm>
            <a:off x="628650" y="1690689"/>
            <a:ext cx="7886700" cy="4351338"/>
          </a:xfrm>
        </p:spPr>
        <p:txBody>
          <a:bodyPr>
            <a:normAutofit/>
          </a:bodyPr>
          <a:lstStyle/>
          <a:p>
            <a:r>
              <a:rPr lang="zh-CN" altLang="en-US" dirty="0">
                <a:sym typeface="+mn-ea"/>
              </a:rPr>
              <a:t>二、</a:t>
            </a:r>
            <a:r>
              <a:rPr lang="zh-CN" altLang="en-US" dirty="0"/>
              <a:t>分类问题：</a:t>
            </a:r>
            <a:endParaRPr lang="en-US" altLang="zh-CN" dirty="0"/>
          </a:p>
          <a:p>
            <a:pPr lvl="1"/>
            <a:r>
              <a:rPr lang="zh-CN" altLang="en-US" b="1" u="sng" dirty="0"/>
              <a:t>语音识别</a:t>
            </a:r>
            <a:r>
              <a:rPr lang="zh-CN" altLang="en-US" dirty="0"/>
              <a:t>：输入是语音，输出的类别是语音对应的正确词汇。</a:t>
            </a:r>
            <a:endParaRPr lang="zh-CN" altLang="en-US" dirty="0"/>
          </a:p>
        </p:txBody>
      </p:sp>
      <p:pic>
        <p:nvPicPr>
          <p:cNvPr id="3076" name="Picture 4" descr="http://imgsrc.baidu.com/baike/pic/item/8644ebf81a4c510f31e0b4776259252dd42aa5b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7670" y="2681478"/>
            <a:ext cx="3448660" cy="20691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0" y="4750674"/>
            <a:ext cx="9144000" cy="24196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835" y="54850"/>
            <a:ext cx="8229240" cy="1142880"/>
          </a:xfrm>
        </p:spPr>
        <p:txBody>
          <a:bodyPr/>
          <a:lstStyle/>
          <a:p>
            <a:r>
              <a:rPr kumimoji="1" lang="zh-CN" altLang="en-US" dirty="0"/>
              <a:t>关于本课程组的团</a:t>
            </a:r>
            <a:r>
              <a:rPr kumimoji="1" lang="zh-CN" altLang="en-US" dirty="0"/>
              <a:t>队</a:t>
            </a:r>
            <a:endParaRPr kumimoji="1" lang="zh-CN" altLang="en-US" dirty="0"/>
          </a:p>
        </p:txBody>
      </p:sp>
      <p:sp>
        <p:nvSpPr>
          <p:cNvPr id="3" name="副标题 2"/>
          <p:cNvSpPr>
            <a:spLocks noGrp="1"/>
          </p:cNvSpPr>
          <p:nvPr>
            <p:ph type="subTitle"/>
          </p:nvPr>
        </p:nvSpPr>
        <p:spPr>
          <a:xfrm>
            <a:off x="457200" y="1417320"/>
            <a:ext cx="8228965" cy="4756150"/>
          </a:xfrm>
        </p:spPr>
        <p:txBody>
          <a:bodyPr>
            <a:normAutofit lnSpcReduction="10000"/>
          </a:bodyPr>
          <a:lstStyle/>
          <a:p>
            <a:pPr marL="0" indent="0">
              <a:buNone/>
            </a:pPr>
            <a:r>
              <a:rPr kumimoji="1" lang="en-US" altLang="zh-CN" dirty="0">
                <a:latin typeface="黑体" panose="02010609060101010101" charset="-122"/>
                <a:ea typeface="黑体" panose="02010609060101010101" charset="-122"/>
                <a:cs typeface="黑体" panose="02010609060101010101" charset="-122"/>
              </a:rPr>
              <a:t> 2</a:t>
            </a:r>
            <a:r>
              <a:rPr kumimoji="1" lang="zh-CN" altLang="en-US" dirty="0">
                <a:latin typeface="黑体" panose="02010609060101010101" charset="-122"/>
                <a:ea typeface="黑体" panose="02010609060101010101" charset="-122"/>
                <a:cs typeface="黑体" panose="02010609060101010101" charset="-122"/>
              </a:rPr>
              <a:t>名教授</a:t>
            </a:r>
            <a:r>
              <a:rPr kumimoji="1" lang="zh-CN" altLang="en-US" dirty="0"/>
              <a:t>：</a:t>
            </a:r>
            <a:endParaRPr kumimoji="1" lang="en-US" altLang="zh-CN" dirty="0"/>
          </a:p>
          <a:p>
            <a:r>
              <a:rPr kumimoji="1" lang="zh-CN" altLang="en-US" sz="2000" dirty="0">
                <a:latin typeface="仿宋" panose="02010609060101010101" charset="-122"/>
                <a:ea typeface="仿宋" panose="02010609060101010101" charset="-122"/>
                <a:cs typeface="仿宋" panose="02010609060101010101" charset="-122"/>
                <a:sym typeface="+mn-ea"/>
              </a:rPr>
              <a:t>孙晓、</a:t>
            </a:r>
            <a:r>
              <a:rPr kumimoji="1" lang="en-US" altLang="zh-CN" sz="2000" dirty="0">
                <a:latin typeface="仿宋" panose="02010609060101010101" charset="-122"/>
                <a:ea typeface="仿宋" panose="02010609060101010101" charset="-122"/>
                <a:cs typeface="仿宋" panose="02010609060101010101" charset="-122"/>
              </a:rPr>
              <a:t>汪荣贵</a:t>
            </a:r>
            <a:r>
              <a:rPr kumimoji="1" lang="en-US" altLang="en-US" sz="2000" b="1" dirty="0">
                <a:solidFill>
                  <a:schemeClr val="accent1">
                    <a:lumMod val="75000"/>
                  </a:schemeClr>
                </a:solidFill>
                <a:latin typeface="仿宋" panose="02010609060101010101" charset="-122"/>
                <a:ea typeface="仿宋" panose="02010609060101010101" charset="-122"/>
                <a:cs typeface="仿宋" panose="02010609060101010101" charset="-122"/>
              </a:rPr>
              <a:t>               </a:t>
            </a:r>
            <a:endParaRPr kumimoji="1" lang="zh-CN" altLang="en-US" sz="2000" dirty="0">
              <a:latin typeface="仿宋" panose="02010609060101010101" charset="-122"/>
              <a:ea typeface="仿宋" panose="02010609060101010101" charset="-122"/>
              <a:cs typeface="仿宋" panose="02010609060101010101" charset="-122"/>
            </a:endParaRPr>
          </a:p>
          <a:p>
            <a:endParaRPr kumimoji="1" lang="en-US" altLang="zh-CN" sz="2000" dirty="0"/>
          </a:p>
          <a:p>
            <a:pPr marL="0" algn="l">
              <a:buClrTx/>
              <a:buSzTx/>
              <a:buNone/>
            </a:pPr>
            <a:r>
              <a:rPr kumimoji="1" lang="en-US" altLang="zh-CN" sz="2800" dirty="0">
                <a:latin typeface="黑体" panose="02010609060101010101" charset="-122"/>
                <a:ea typeface="黑体" panose="02010609060101010101" charset="-122"/>
                <a:cs typeface="黑体" panose="02010609060101010101" charset="-122"/>
              </a:rPr>
              <a:t>3名副教授：</a:t>
            </a:r>
            <a:endParaRPr kumimoji="1" lang="en-US" altLang="zh-CN" sz="2800" dirty="0">
              <a:latin typeface="黑体" panose="02010609060101010101" charset="-122"/>
              <a:ea typeface="黑体" panose="02010609060101010101" charset="-122"/>
              <a:cs typeface="黑体" panose="02010609060101010101" charset="-122"/>
            </a:endParaRPr>
          </a:p>
          <a:p>
            <a:pPr algn="l">
              <a:buClrTx/>
              <a:buSzTx/>
              <a:buFont typeface="Arial" panose="020B0604020202020204" pitchFamily="34" charset="0"/>
              <a:buChar char="•"/>
            </a:pPr>
            <a:r>
              <a:rPr kumimoji="1" lang="zh-CN" altLang="en-US" sz="2000" dirty="0">
                <a:latin typeface="仿宋" panose="02010609060101010101" charset="-122"/>
                <a:ea typeface="仿宋" panose="02010609060101010101" charset="-122"/>
                <a:cs typeface="仿宋" panose="02010609060101010101" charset="-122"/>
                <a:sym typeface="+mn-ea"/>
              </a:rPr>
              <a:t>刘建、</a:t>
            </a:r>
            <a:r>
              <a:rPr kumimoji="1" lang="zh-CN" altLang="en-US" sz="2000" dirty="0">
                <a:latin typeface="仿宋" panose="02010609060101010101" charset="-122"/>
                <a:ea typeface="仿宋" panose="02010609060101010101" charset="-122"/>
                <a:cs typeface="仿宋" panose="02010609060101010101" charset="-122"/>
              </a:rPr>
              <a:t>杨矫云</a:t>
            </a:r>
            <a:r>
              <a:rPr kumimoji="1" lang="zh-CN" altLang="en-US" sz="2000" dirty="0">
                <a:latin typeface="仿宋" panose="02010609060101010101" charset="-122"/>
                <a:ea typeface="仿宋" panose="02010609060101010101" charset="-122"/>
                <a:cs typeface="仿宋" panose="02010609060101010101" charset="-122"/>
                <a:sym typeface="+mn-ea"/>
              </a:rPr>
              <a:t>、吴乐</a:t>
            </a:r>
            <a:endParaRPr kumimoji="1" lang="zh-CN" altLang="en-US" sz="2000" dirty="0">
              <a:latin typeface="仿宋" panose="02010609060101010101" charset="-122"/>
              <a:ea typeface="仿宋" panose="02010609060101010101" charset="-122"/>
              <a:cs typeface="仿宋" panose="02010609060101010101" charset="-122"/>
              <a:sym typeface="+mn-ea"/>
            </a:endParaRPr>
          </a:p>
          <a:p>
            <a:pPr marL="457200" indent="-457200">
              <a:buFont typeface="Arial" panose="020B0604020202020204" pitchFamily="34" charset="0"/>
              <a:buChar char="•"/>
            </a:pPr>
            <a:endParaRPr kumimoji="1" lang="zh-CN" altLang="en-US" sz="2000" dirty="0">
              <a:sym typeface="+mn-ea"/>
            </a:endParaRPr>
          </a:p>
          <a:p>
            <a:pPr marL="0" algn="l">
              <a:buClrTx/>
              <a:buSzTx/>
              <a:buFont typeface="Arial" panose="020B0604020202020204" pitchFamily="34" charset="0"/>
              <a:buNone/>
            </a:pPr>
            <a:r>
              <a:rPr kumimoji="1" lang="en-US" altLang="zh-CN" sz="2800" dirty="0">
                <a:latin typeface="黑体" panose="02010609060101010101" charset="-122"/>
                <a:ea typeface="黑体" panose="02010609060101010101" charset="-122"/>
                <a:cs typeface="黑体" panose="02010609060101010101" charset="-122"/>
                <a:sym typeface="+mn-ea"/>
              </a:rPr>
              <a:t>2名讲师：</a:t>
            </a:r>
            <a:endParaRPr kumimoji="1" lang="en-US" altLang="zh-CN" sz="2800" dirty="0">
              <a:latin typeface="黑体" panose="02010609060101010101" charset="-122"/>
              <a:ea typeface="黑体" panose="02010609060101010101" charset="-122"/>
              <a:cs typeface="黑体" panose="02010609060101010101" charset="-122"/>
              <a:sym typeface="+mn-ea"/>
            </a:endParaRPr>
          </a:p>
          <a:p>
            <a:pPr algn="l">
              <a:buClrTx/>
              <a:buSzTx/>
              <a:buFont typeface="Arial" panose="020B0604020202020204" pitchFamily="34" charset="0"/>
              <a:buChar char="•"/>
            </a:pPr>
            <a:r>
              <a:rPr kumimoji="1" lang="zh-CN" altLang="en-US" sz="2000" dirty="0">
                <a:latin typeface="仿宋" panose="02010609060101010101" charset="-122"/>
                <a:ea typeface="仿宋" panose="02010609060101010101" charset="-122"/>
                <a:cs typeface="仿宋" panose="02010609060101010101" charset="-122"/>
                <a:sym typeface="+mn-ea"/>
              </a:rPr>
              <a:t>张琨、吴文明</a:t>
            </a:r>
            <a:endParaRPr kumimoji="1" lang="zh-CN" altLang="en-US" sz="2000" dirty="0">
              <a:latin typeface="仿宋" panose="02010609060101010101" charset="-122"/>
              <a:ea typeface="仿宋" panose="02010609060101010101" charset="-122"/>
              <a:cs typeface="仿宋" panose="02010609060101010101" charset="-122"/>
              <a:sym typeface="+mn-ea"/>
            </a:endParaRPr>
          </a:p>
          <a:p>
            <a:pPr marL="457200" indent="-457200">
              <a:buFont typeface="Arial" panose="020B0604020202020204" pitchFamily="34" charset="0"/>
              <a:buChar char="•"/>
            </a:pPr>
            <a:endParaRPr kumimoji="1" lang="zh-CN" altLang="en-US" sz="2000" dirty="0">
              <a:sym typeface="+mn-ea"/>
            </a:endParaRPr>
          </a:p>
          <a:p>
            <a:pPr marL="457200" indent="-457200">
              <a:buFont typeface="Arial" panose="020B0604020202020204" pitchFamily="34" charset="0"/>
              <a:buChar char="•"/>
            </a:pPr>
            <a:endParaRPr kumimoji="1" lang="zh-CN" altLang="en-US" sz="2000" dirty="0">
              <a:sym typeface="Wingdings" panose="050000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机器学习实例</a:t>
            </a:r>
            <a:endParaRPr lang="zh-CN" altLang="en-US" dirty="0"/>
          </a:p>
        </p:txBody>
      </p:sp>
      <p:sp>
        <p:nvSpPr>
          <p:cNvPr id="3" name="内容占位符 2"/>
          <p:cNvSpPr>
            <a:spLocks noGrp="1"/>
          </p:cNvSpPr>
          <p:nvPr>
            <p:ph idx="1"/>
          </p:nvPr>
        </p:nvSpPr>
        <p:spPr>
          <a:xfrm>
            <a:off x="628650" y="1594131"/>
            <a:ext cx="7886700" cy="4351338"/>
          </a:xfrm>
        </p:spPr>
        <p:txBody>
          <a:bodyPr>
            <a:normAutofit/>
          </a:bodyPr>
          <a:lstStyle/>
          <a:p>
            <a:r>
              <a:rPr lang="zh-CN" altLang="en-US" dirty="0">
                <a:sym typeface="+mn-ea"/>
              </a:rPr>
              <a:t>二、</a:t>
            </a:r>
            <a:r>
              <a:rPr lang="zh-CN" altLang="en-US" dirty="0"/>
              <a:t>分类问题：</a:t>
            </a:r>
            <a:endParaRPr lang="en-US" altLang="zh-CN" dirty="0"/>
          </a:p>
          <a:p>
            <a:pPr lvl="1"/>
            <a:r>
              <a:rPr lang="zh-CN" altLang="en-US" b="1" u="sng" dirty="0"/>
              <a:t>人脸识别或表情识别</a:t>
            </a:r>
            <a:r>
              <a:rPr lang="zh-CN" altLang="en-US" dirty="0"/>
              <a:t>：根据相册中的众多数码照片，识别出那些包含某一个人的照片。这样的决策模型，可以帮助程序根据人脸管理照片。某些相机或软件，如</a:t>
            </a:r>
            <a:r>
              <a:rPr lang="en-US" altLang="zh-CN" dirty="0"/>
              <a:t>iPhoto</a:t>
            </a:r>
            <a:r>
              <a:rPr lang="zh-CN" altLang="en-US" dirty="0"/>
              <a:t>，就有这种功能。</a:t>
            </a:r>
            <a:endParaRPr lang="zh-CN" altLang="en-US" dirty="0"/>
          </a:p>
        </p:txBody>
      </p:sp>
      <p:pic>
        <p:nvPicPr>
          <p:cNvPr id="5" name="图片 4"/>
          <p:cNvPicPr>
            <a:picLocks noChangeAspect="1"/>
          </p:cNvPicPr>
          <p:nvPr/>
        </p:nvPicPr>
        <p:blipFill>
          <a:blip r:embed="rId1"/>
          <a:stretch>
            <a:fillRect/>
          </a:stretch>
        </p:blipFill>
        <p:spPr>
          <a:xfrm>
            <a:off x="1863090" y="3428530"/>
            <a:ext cx="5574294" cy="32785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机器学习实例</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b="1" dirty="0">
                <a:solidFill>
                  <a:schemeClr val="tx1"/>
                </a:solidFill>
              </a:rPr>
              <a:t>三、聚类问题</a:t>
            </a:r>
            <a:r>
              <a:rPr lang="zh-CN" altLang="en-US" dirty="0">
                <a:solidFill>
                  <a:schemeClr val="tx1"/>
                </a:solidFill>
              </a:rPr>
              <a:t>：</a:t>
            </a:r>
            <a:endParaRPr lang="en-US" altLang="zh-CN" dirty="0">
              <a:solidFill>
                <a:schemeClr val="tx1"/>
              </a:solidFill>
            </a:endParaRPr>
          </a:p>
          <a:p>
            <a:pPr lvl="1">
              <a:lnSpc>
                <a:spcPct val="120000"/>
              </a:lnSpc>
            </a:pPr>
            <a:r>
              <a:rPr lang="zh-CN" altLang="en-US" dirty="0"/>
              <a:t>客户细分：根据客户消费模式将客户划分为不同的组，制定对应的销售策略。</a:t>
            </a:r>
            <a:endParaRPr lang="en-US" altLang="zh-CN" dirty="0"/>
          </a:p>
          <a:p>
            <a:pPr lvl="1">
              <a:lnSpc>
                <a:spcPct val="120000"/>
              </a:lnSpc>
            </a:pPr>
            <a:endParaRPr lang="en-US" altLang="zh-CN" dirty="0"/>
          </a:p>
          <a:p>
            <a:pPr lvl="1">
              <a:lnSpc>
                <a:spcPct val="120000"/>
              </a:lnSpc>
            </a:pPr>
            <a:endParaRPr lang="en-US" altLang="zh-CN" dirty="0"/>
          </a:p>
          <a:p>
            <a:pPr lvl="1">
              <a:lnSpc>
                <a:spcPct val="120000"/>
              </a:lnSpc>
            </a:pPr>
            <a:endParaRPr lang="en-US" altLang="zh-CN" dirty="0"/>
          </a:p>
        </p:txBody>
      </p:sp>
      <p:pic>
        <p:nvPicPr>
          <p:cNvPr id="5" name="图片 4"/>
          <p:cNvPicPr>
            <a:picLocks noChangeAspect="1"/>
          </p:cNvPicPr>
          <p:nvPr/>
        </p:nvPicPr>
        <p:blipFill>
          <a:blip r:embed="rId1"/>
          <a:stretch>
            <a:fillRect/>
          </a:stretch>
        </p:blipFill>
        <p:spPr>
          <a:xfrm>
            <a:off x="628650" y="3894408"/>
            <a:ext cx="3418915" cy="2768692"/>
          </a:xfrm>
          <a:prstGeom prst="rect">
            <a:avLst/>
          </a:prstGeom>
        </p:spPr>
      </p:pic>
      <p:pic>
        <p:nvPicPr>
          <p:cNvPr id="4" name="图片 3"/>
          <p:cNvPicPr>
            <a:picLocks noChangeAspect="1"/>
          </p:cNvPicPr>
          <p:nvPr/>
        </p:nvPicPr>
        <p:blipFill>
          <a:blip r:embed="rId2"/>
          <a:stretch>
            <a:fillRect/>
          </a:stretch>
        </p:blipFill>
        <p:spPr>
          <a:xfrm>
            <a:off x="4462314" y="3969736"/>
            <a:ext cx="4275767" cy="245029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机器学习实例</a:t>
            </a:r>
            <a:endParaRPr lang="zh-CN" altLang="en-US" dirty="0"/>
          </a:p>
        </p:txBody>
      </p:sp>
      <p:sp>
        <p:nvSpPr>
          <p:cNvPr id="3" name="内容占位符 2"/>
          <p:cNvSpPr>
            <a:spLocks noGrp="1"/>
          </p:cNvSpPr>
          <p:nvPr>
            <p:ph idx="1"/>
          </p:nvPr>
        </p:nvSpPr>
        <p:spPr>
          <a:xfrm>
            <a:off x="628650" y="1594132"/>
            <a:ext cx="7886700" cy="4351338"/>
          </a:xfrm>
        </p:spPr>
        <p:txBody>
          <a:bodyPr>
            <a:normAutofit/>
          </a:bodyPr>
          <a:lstStyle/>
          <a:p>
            <a:pPr>
              <a:lnSpc>
                <a:spcPct val="120000"/>
              </a:lnSpc>
            </a:pPr>
            <a:r>
              <a:rPr lang="zh-CN" altLang="en-US" dirty="0">
                <a:solidFill>
                  <a:schemeClr val="tx1"/>
                </a:solidFill>
                <a:sym typeface="+mn-ea"/>
              </a:rPr>
              <a:t>三、</a:t>
            </a:r>
            <a:r>
              <a:rPr lang="zh-CN" altLang="en-US" dirty="0">
                <a:solidFill>
                  <a:schemeClr val="tx1"/>
                </a:solidFill>
              </a:rPr>
              <a:t>聚类问题：</a:t>
            </a:r>
            <a:endParaRPr lang="en-US" altLang="zh-CN" dirty="0">
              <a:solidFill>
                <a:schemeClr val="tx1"/>
              </a:solidFill>
            </a:endParaRPr>
          </a:p>
          <a:p>
            <a:pPr lvl="1">
              <a:lnSpc>
                <a:spcPct val="120000"/>
              </a:lnSpc>
            </a:pPr>
            <a:r>
              <a:rPr lang="zh-CN" altLang="en-US" dirty="0"/>
              <a:t>图像压缩：将颜色近似的像素点分到相同的组，这样的分组对应图像中频繁出现的颜色。</a:t>
            </a:r>
            <a:endParaRPr lang="zh-CN" altLang="en-US" dirty="0"/>
          </a:p>
          <a:p>
            <a:pPr lvl="1">
              <a:lnSpc>
                <a:spcPct val="120000"/>
              </a:lnSpc>
            </a:pPr>
            <a:endParaRPr lang="en-US" altLang="zh-CN" dirty="0"/>
          </a:p>
          <a:p>
            <a:pPr lvl="1">
              <a:lnSpc>
                <a:spcPct val="120000"/>
              </a:lnSpc>
            </a:pPr>
            <a:endParaRPr lang="en-US" altLang="zh-CN" dirty="0"/>
          </a:p>
          <a:p>
            <a:pPr lvl="1">
              <a:lnSpc>
                <a:spcPct val="120000"/>
              </a:lnSpc>
            </a:pPr>
            <a:endParaRPr lang="en-US" altLang="zh-CN" dirty="0"/>
          </a:p>
        </p:txBody>
      </p:sp>
      <p:pic>
        <p:nvPicPr>
          <p:cNvPr id="4" name="图片 3"/>
          <p:cNvPicPr>
            <a:picLocks noChangeAspect="1"/>
          </p:cNvPicPr>
          <p:nvPr/>
        </p:nvPicPr>
        <p:blipFill>
          <a:blip r:embed="rId1"/>
          <a:stretch>
            <a:fillRect/>
          </a:stretch>
        </p:blipFill>
        <p:spPr>
          <a:xfrm>
            <a:off x="1098737" y="3199776"/>
            <a:ext cx="6946526" cy="321072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机器学习实例</a:t>
            </a:r>
            <a:endParaRPr lang="zh-CN" altLang="en-US" dirty="0"/>
          </a:p>
        </p:txBody>
      </p:sp>
      <p:sp>
        <p:nvSpPr>
          <p:cNvPr id="3" name="内容占位符 2"/>
          <p:cNvSpPr>
            <a:spLocks noGrp="1"/>
          </p:cNvSpPr>
          <p:nvPr>
            <p:ph idx="1"/>
          </p:nvPr>
        </p:nvSpPr>
        <p:spPr>
          <a:xfrm>
            <a:off x="628650" y="1570982"/>
            <a:ext cx="7886700" cy="4351338"/>
          </a:xfrm>
        </p:spPr>
        <p:txBody>
          <a:bodyPr>
            <a:normAutofit/>
          </a:bodyPr>
          <a:lstStyle/>
          <a:p>
            <a:pPr>
              <a:lnSpc>
                <a:spcPct val="120000"/>
              </a:lnSpc>
            </a:pPr>
            <a:r>
              <a:rPr lang="zh-CN" altLang="en-US" sz="2000" b="1" dirty="0"/>
              <a:t>关联性分析</a:t>
            </a:r>
            <a:r>
              <a:rPr lang="zh-CN" altLang="en-US" sz="2000" dirty="0"/>
              <a:t>：</a:t>
            </a:r>
            <a:endParaRPr lang="en-US" altLang="zh-CN" sz="2000" dirty="0"/>
          </a:p>
          <a:p>
            <a:pPr lvl="1">
              <a:lnSpc>
                <a:spcPct val="120000"/>
              </a:lnSpc>
            </a:pPr>
            <a:r>
              <a:rPr lang="zh-CN" altLang="en-US" sz="1600" dirty="0"/>
              <a:t>产品推荐：根据一个用户的购物记录和冗长的收藏清单，识别出这其中哪些是该用户真正感兴趣，并且愿意购买的产品。这样的决策模型，可以帮助程序为客户提供建议并鼓励产品消费。</a:t>
            </a:r>
            <a:endParaRPr lang="zh-CN" altLang="en-US" sz="1600" dirty="0"/>
          </a:p>
          <a:p>
            <a:endParaRPr lang="zh-CN" altLang="en-US" dirty="0"/>
          </a:p>
        </p:txBody>
      </p:sp>
      <p:pic>
        <p:nvPicPr>
          <p:cNvPr id="5" name="图片 4"/>
          <p:cNvPicPr>
            <a:picLocks noChangeAspect="1"/>
          </p:cNvPicPr>
          <p:nvPr/>
        </p:nvPicPr>
        <p:blipFill>
          <a:blip r:embed="rId1"/>
          <a:stretch>
            <a:fillRect/>
          </a:stretch>
        </p:blipFill>
        <p:spPr>
          <a:xfrm>
            <a:off x="1307939" y="3248440"/>
            <a:ext cx="6528122" cy="36095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机器学习应用</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0" y="1364347"/>
            <a:ext cx="9144000" cy="527389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机器学习应用</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0" y="1482203"/>
            <a:ext cx="9144000" cy="5283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机器学习还可以做什么？</a:t>
            </a:r>
            <a:endParaRPr kumimoji="1" lang="zh-CN" altLang="en-US" dirty="0"/>
          </a:p>
        </p:txBody>
      </p:sp>
      <p:pic>
        <p:nvPicPr>
          <p:cNvPr id="4" name="图片 3"/>
          <p:cNvPicPr>
            <a:picLocks noChangeAspect="1"/>
          </p:cNvPicPr>
          <p:nvPr/>
        </p:nvPicPr>
        <p:blipFill>
          <a:blip r:embed="rId1"/>
          <a:stretch>
            <a:fillRect/>
          </a:stretch>
        </p:blipFill>
        <p:spPr>
          <a:xfrm>
            <a:off x="0" y="1794077"/>
            <a:ext cx="9147319" cy="469353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机器学习应用</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0" y="1618794"/>
            <a:ext cx="9144000" cy="52392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机器学习应用</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1"/>
          <a:stretch>
            <a:fillRect/>
          </a:stretch>
        </p:blipFill>
        <p:spPr>
          <a:xfrm>
            <a:off x="312057" y="1302069"/>
            <a:ext cx="8519886" cy="3860800"/>
          </a:xfrm>
          <a:prstGeom prst="rect">
            <a:avLst/>
          </a:prstGeom>
        </p:spPr>
      </p:pic>
      <p:pic>
        <p:nvPicPr>
          <p:cNvPr id="5" name="图片 4"/>
          <p:cNvPicPr>
            <a:picLocks noChangeAspect="1"/>
          </p:cNvPicPr>
          <p:nvPr/>
        </p:nvPicPr>
        <p:blipFill>
          <a:blip r:embed="rId2"/>
          <a:stretch>
            <a:fillRect/>
          </a:stretch>
        </p:blipFill>
        <p:spPr>
          <a:xfrm>
            <a:off x="1611630" y="2277426"/>
            <a:ext cx="5680710" cy="42605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机器学习应用</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6" name="图片 5"/>
          <p:cNvPicPr/>
          <p:nvPr/>
        </p:nvPicPr>
        <p:blipFill>
          <a:blip r:embed="rId1"/>
          <a:stretch>
            <a:fillRect/>
          </a:stretch>
        </p:blipFill>
        <p:spPr>
          <a:xfrm>
            <a:off x="628650" y="1746409"/>
            <a:ext cx="7966710" cy="46086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850901"/>
            <a:ext cx="9144000" cy="1325563"/>
          </a:xfrm>
        </p:spPr>
        <p:txBody>
          <a:bodyPr/>
          <a:lstStyle/>
          <a:p>
            <a:pPr algn="ctr" eaLnBrk="1" hangingPunct="1"/>
            <a:r>
              <a:rPr lang="zh-CN" altLang="en-US" sz="3600" dirty="0"/>
              <a:t>情感计算与先进智能机器</a:t>
            </a:r>
            <a:br>
              <a:rPr lang="en-US" altLang="zh-CN" sz="3600" dirty="0"/>
            </a:br>
            <a:r>
              <a:rPr lang="zh-CN" altLang="en-US" sz="3600" dirty="0"/>
              <a:t>安徽省重点实验室</a:t>
            </a:r>
            <a:endParaRPr lang="zh-CN" altLang="en-US" sz="3600" dirty="0"/>
          </a:p>
        </p:txBody>
      </p:sp>
      <p:pic>
        <p:nvPicPr>
          <p:cNvPr id="4" name="图片 3"/>
          <p:cNvPicPr>
            <a:picLocks noChangeAspect="1"/>
          </p:cNvPicPr>
          <p:nvPr/>
        </p:nvPicPr>
        <p:blipFill>
          <a:blip r:embed="rId1"/>
          <a:stretch>
            <a:fillRect/>
          </a:stretch>
        </p:blipFill>
        <p:spPr>
          <a:xfrm>
            <a:off x="1963737" y="2225359"/>
            <a:ext cx="5217795" cy="3913347"/>
          </a:xfrm>
          <a:prstGeom prst="rect">
            <a:avLst/>
          </a:prstGeom>
        </p:spPr>
      </p:pic>
      <p:sp>
        <p:nvSpPr>
          <p:cNvPr id="8" name="Rectangle 2"/>
          <p:cNvSpPr txBox="1">
            <a:spLocks noChangeArrowheads="1"/>
          </p:cNvSpPr>
          <p:nvPr/>
        </p:nvSpPr>
        <p:spPr>
          <a:xfrm>
            <a:off x="95250" y="5760881"/>
            <a:ext cx="914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t>人工智能</a:t>
            </a:r>
            <a:r>
              <a:rPr lang="en-US" altLang="zh-CN" sz="4000" dirty="0"/>
              <a:t>+</a:t>
            </a:r>
            <a:r>
              <a:rPr lang="zh-CN" altLang="en-US" sz="4000" dirty="0"/>
              <a:t>人机融合</a:t>
            </a:r>
            <a:endParaRPr lang="zh-CN" altLang="en-US" sz="4000" dirty="0"/>
          </a:p>
        </p:txBody>
      </p:sp>
      <p:sp>
        <p:nvSpPr>
          <p:cNvPr id="2" name="标题 1"/>
          <p:cNvSpPr>
            <a:spLocks noGrp="1"/>
          </p:cNvSpPr>
          <p:nvPr/>
        </p:nvSpPr>
        <p:spPr>
          <a:xfrm>
            <a:off x="160655" y="77075"/>
            <a:ext cx="8229240" cy="114288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t>与本部合作：</a:t>
            </a:r>
            <a:endParaRPr kumimoji="1"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机器学习应用</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5" name="图片 4"/>
          <p:cNvPicPr>
            <a:picLocks noChangeAspect="1"/>
          </p:cNvPicPr>
          <p:nvPr/>
        </p:nvPicPr>
        <p:blipFill>
          <a:blip r:embed="rId1"/>
          <a:stretch>
            <a:fillRect/>
          </a:stretch>
        </p:blipFill>
        <p:spPr>
          <a:xfrm>
            <a:off x="336550" y="1421130"/>
            <a:ext cx="8470900" cy="4953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机器学习还能做什么？</a:t>
            </a:r>
            <a:endParaRPr kumimoji="1" lang="zh-CN" altLang="en-US" dirty="0"/>
          </a:p>
        </p:txBody>
      </p:sp>
      <p:sp>
        <p:nvSpPr>
          <p:cNvPr id="3" name="内容占位符 2"/>
          <p:cNvSpPr>
            <a:spLocks noGrp="1"/>
          </p:cNvSpPr>
          <p:nvPr>
            <p:ph idx="1"/>
          </p:nvPr>
        </p:nvSpPr>
        <p:spPr/>
        <p:txBody>
          <a:bodyPr/>
          <a:lstStyle/>
          <a:p>
            <a:r>
              <a:rPr kumimoji="1" lang="zh-CN" altLang="en-US" dirty="0"/>
              <a:t>医疗健康（自闭症，抑郁，情绪和心理健康）</a:t>
            </a:r>
            <a:endParaRPr kumimoji="1" lang="en-US" altLang="zh-CN" dirty="0"/>
          </a:p>
          <a:p>
            <a:r>
              <a:rPr kumimoji="1" lang="zh-CN" altLang="en-US" dirty="0"/>
              <a:t>社交舆情（公众舆情，社交分析，群体事件）</a:t>
            </a:r>
            <a:endParaRPr kumimoji="1" lang="en-US" altLang="zh-CN" dirty="0"/>
          </a:p>
          <a:p>
            <a:r>
              <a:rPr kumimoji="1" lang="zh-CN" altLang="en-US" dirty="0"/>
              <a:t>金融经济（股票预测，指数预测，消费分析）</a:t>
            </a:r>
            <a:endParaRPr kumimoji="1" lang="en-US" altLang="zh-CN" dirty="0"/>
          </a:p>
          <a:p>
            <a:r>
              <a:rPr kumimoji="1" lang="zh-CN" altLang="en-US" dirty="0"/>
              <a:t>军事领域（心理问题，情绪检测）</a:t>
            </a:r>
            <a:endParaRPr kumimoji="1" lang="en-US" altLang="zh-CN" dirty="0"/>
          </a:p>
          <a:p>
            <a:r>
              <a:rPr kumimoji="1" lang="zh-CN" altLang="en-US" dirty="0"/>
              <a:t>科技教育（大学生心理，人格分析）</a:t>
            </a:r>
            <a:endParaRPr kumimoji="1" lang="en-US" altLang="zh-CN" dirty="0"/>
          </a:p>
          <a:p>
            <a:r>
              <a:rPr kumimoji="1" lang="en-US" altLang="zh-CN" dirty="0"/>
              <a:t>….</a:t>
            </a:r>
            <a:endParaRPr kumimoji="1" lang="en-US" altLang="zh-CN" dirty="0"/>
          </a:p>
          <a:p>
            <a:endParaRPr kumimoji="1"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0" y="766445"/>
            <a:ext cx="9144000" cy="53244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a:t>
            </a:r>
            <a:endParaRPr lang="zh-CN" altLang="en-US" dirty="0"/>
          </a:p>
        </p:txBody>
      </p:sp>
      <p:sp>
        <p:nvSpPr>
          <p:cNvPr id="3" name="内容占位符 2"/>
          <p:cNvSpPr>
            <a:spLocks noGrp="1"/>
          </p:cNvSpPr>
          <p:nvPr>
            <p:ph idx="1"/>
          </p:nvPr>
        </p:nvSpPr>
        <p:spPr>
          <a:xfrm>
            <a:off x="628650" y="1691005"/>
            <a:ext cx="8230235" cy="4351655"/>
          </a:xfrm>
        </p:spPr>
        <p:txBody>
          <a:bodyPr>
            <a:normAutofit fontScale="72500"/>
          </a:bodyPr>
          <a:lstStyle/>
          <a:p>
            <a:pPr>
              <a:lnSpc>
                <a:spcPct val="100000"/>
              </a:lnSpc>
            </a:pPr>
            <a:r>
              <a:rPr lang="en-US" altLang="zh-CN" b="1" dirty="0">
                <a:solidFill>
                  <a:srgbClr val="000000"/>
                </a:solidFill>
                <a:latin typeface="仿宋" panose="02010609060101010101" charset="-122"/>
                <a:ea typeface="仿宋" panose="02010609060101010101" charset="-122"/>
                <a:cs typeface="仿宋" panose="02010609060101010101" charset="-122"/>
              </a:rPr>
              <a:t>监督式/无监督学习  标准：是否在</a:t>
            </a:r>
            <a:r>
              <a:rPr lang="en-US" altLang="zh-CN" b="1" u="sng" dirty="0">
                <a:solidFill>
                  <a:srgbClr val="000000"/>
                </a:solidFill>
                <a:latin typeface="仿宋" panose="02010609060101010101" charset="-122"/>
                <a:ea typeface="仿宋" panose="02010609060101010101" charset="-122"/>
                <a:cs typeface="仿宋" panose="02010609060101010101" charset="-122"/>
              </a:rPr>
              <a:t>人的监督</a:t>
            </a:r>
            <a:r>
              <a:rPr lang="en-US" altLang="zh-CN" b="1" dirty="0">
                <a:solidFill>
                  <a:srgbClr val="000000"/>
                </a:solidFill>
                <a:latin typeface="仿宋" panose="02010609060101010101" charset="-122"/>
                <a:ea typeface="仿宋" panose="02010609060101010101" charset="-122"/>
                <a:cs typeface="仿宋" panose="02010609060101010101" charset="-122"/>
              </a:rPr>
              <a:t>下训练</a:t>
            </a:r>
            <a:r>
              <a:rPr lang="zh-CN" altLang="en-US" b="1" dirty="0">
                <a:solidFill>
                  <a:srgbClr val="000000"/>
                </a:solidFill>
                <a:latin typeface="仿宋" panose="02010609060101010101" charset="-122"/>
                <a:ea typeface="仿宋" panose="02010609060101010101" charset="-122"/>
                <a:cs typeface="仿宋" panose="02010609060101010101" charset="-122"/>
              </a:rPr>
              <a:t>。</a:t>
            </a:r>
            <a:endParaRPr lang="zh-CN" altLang="en-US" b="1" dirty="0">
              <a:solidFill>
                <a:srgbClr val="000000"/>
              </a:solidFill>
              <a:latin typeface="仿宋" panose="02010609060101010101" charset="-122"/>
              <a:ea typeface="仿宋" panose="02010609060101010101" charset="-122"/>
              <a:cs typeface="仿宋" panose="02010609060101010101" charset="-122"/>
            </a:endParaRPr>
          </a:p>
          <a:p>
            <a:pPr>
              <a:lnSpc>
                <a:spcPct val="100000"/>
              </a:lnSpc>
            </a:pPr>
            <a:endParaRPr lang="en-US" altLang="zh-CN" b="1" dirty="0">
              <a:solidFill>
                <a:srgbClr val="000000"/>
              </a:solidFill>
              <a:latin typeface="仿宋" panose="02010609060101010101" charset="-122"/>
              <a:ea typeface="仿宋" panose="02010609060101010101" charset="-122"/>
              <a:cs typeface="仿宋" panose="02010609060101010101" charset="-122"/>
            </a:endParaRPr>
          </a:p>
          <a:p>
            <a:pPr>
              <a:lnSpc>
                <a:spcPct val="100000"/>
              </a:lnSpc>
              <a:buFont typeface="Arial" panose="020B0604020202020204"/>
              <a:buChar char="-"/>
            </a:pPr>
            <a:r>
              <a:rPr lang="en-US" altLang="zh-CN" dirty="0">
                <a:solidFill>
                  <a:srgbClr val="000000"/>
                </a:solidFill>
                <a:latin typeface="仿宋" panose="02010609060101010101" charset="-122"/>
                <a:ea typeface="仿宋" panose="02010609060101010101" charset="-122"/>
                <a:cs typeface="仿宋" panose="02010609060101010101" charset="-122"/>
              </a:rPr>
              <a:t>1.</a:t>
            </a:r>
            <a:r>
              <a:rPr lang="en-US" altLang="zh-CN" b="1" u="sng" dirty="0">
                <a:solidFill>
                  <a:srgbClr val="000000"/>
                </a:solidFill>
                <a:latin typeface="仿宋" panose="02010609060101010101" charset="-122"/>
                <a:ea typeface="仿宋" panose="02010609060101010101" charset="-122"/>
                <a:cs typeface="仿宋" panose="02010609060101010101" charset="-122"/>
              </a:rPr>
              <a:t>有监督学习</a:t>
            </a:r>
            <a:r>
              <a:rPr lang="zh-CN" altLang="en-US" b="1" u="sng" dirty="0">
                <a:solidFill>
                  <a:srgbClr val="000000"/>
                </a:solidFill>
                <a:latin typeface="仿宋" panose="02010609060101010101" charset="-122"/>
                <a:ea typeface="仿宋" panose="02010609060101010101" charset="-122"/>
                <a:cs typeface="仿宋" panose="02010609060101010101" charset="-122"/>
              </a:rPr>
              <a:t>：线性回归，逻辑回归，</a:t>
            </a:r>
            <a:r>
              <a:rPr lang="zh-CN" altLang="en-US" b="1" u="sng" dirty="0">
                <a:solidFill>
                  <a:srgbClr val="000000"/>
                </a:solidFill>
                <a:latin typeface="仿宋" panose="02010609060101010101" charset="-122"/>
                <a:ea typeface="仿宋" panose="02010609060101010101" charset="-122"/>
                <a:cs typeface="仿宋" panose="02010609060101010101" charset="-122"/>
                <a:sym typeface="+mn-ea"/>
              </a:rPr>
              <a:t>神经网络，</a:t>
            </a:r>
            <a:r>
              <a:rPr lang="zh-CN" altLang="en-US" b="1" u="sng" dirty="0">
                <a:solidFill>
                  <a:srgbClr val="000000"/>
                </a:solidFill>
                <a:latin typeface="仿宋" panose="02010609060101010101" charset="-122"/>
                <a:ea typeface="仿宋" panose="02010609060101010101" charset="-122"/>
                <a:cs typeface="仿宋" panose="02010609060101010101" charset="-122"/>
              </a:rPr>
              <a:t>支持向量机</a:t>
            </a:r>
            <a:r>
              <a:rPr lang="zh-CN" altLang="en-US" dirty="0">
                <a:solidFill>
                  <a:srgbClr val="000000"/>
                </a:solidFill>
                <a:latin typeface="仿宋" panose="02010609060101010101" charset="-122"/>
                <a:ea typeface="仿宋" panose="02010609060101010101" charset="-122"/>
                <a:cs typeface="仿宋" panose="02010609060101010101" charset="-122"/>
              </a:rPr>
              <a:t>，</a:t>
            </a:r>
            <a:r>
              <a:rPr lang="zh-CN" altLang="en-US" i="1" u="sng" dirty="0">
                <a:solidFill>
                  <a:srgbClr val="000000"/>
                </a:solidFill>
                <a:latin typeface="仿宋" panose="02010609060101010101" charset="-122"/>
                <a:ea typeface="仿宋" panose="02010609060101010101" charset="-122"/>
                <a:cs typeface="仿宋" panose="02010609060101010101" charset="-122"/>
              </a:rPr>
              <a:t>集成学习（</a:t>
            </a:r>
            <a:r>
              <a:rPr lang="zh-CN" altLang="en-US" i="1" u="sng" dirty="0">
                <a:solidFill>
                  <a:srgbClr val="000000"/>
                </a:solidFill>
                <a:latin typeface="仿宋" panose="02010609060101010101" charset="-122"/>
                <a:ea typeface="仿宋" panose="02010609060101010101" charset="-122"/>
                <a:cs typeface="仿宋" panose="02010609060101010101" charset="-122"/>
              </a:rPr>
              <a:t>包括决策树）</a:t>
            </a:r>
            <a:r>
              <a:rPr lang="zh-CN" altLang="en-US" dirty="0">
                <a:solidFill>
                  <a:srgbClr val="000000"/>
                </a:solidFill>
                <a:latin typeface="仿宋" panose="02010609060101010101" charset="-122"/>
                <a:ea typeface="仿宋" panose="02010609060101010101" charset="-122"/>
                <a:cs typeface="仿宋" panose="02010609060101010101" charset="-122"/>
              </a:rPr>
              <a:t>、深层神经网络等。</a:t>
            </a:r>
            <a:endParaRPr lang="en-US" altLang="zh-CN" sz="1600" dirty="0">
              <a:latin typeface="仿宋" panose="02010609060101010101" charset="-122"/>
              <a:ea typeface="仿宋" panose="02010609060101010101" charset="-122"/>
              <a:cs typeface="仿宋" panose="02010609060101010101" charset="-122"/>
            </a:endParaRPr>
          </a:p>
          <a:p>
            <a:pPr>
              <a:lnSpc>
                <a:spcPct val="100000"/>
              </a:lnSpc>
              <a:buFont typeface="Arial" panose="020B0604020202020204"/>
              <a:buChar char="-"/>
            </a:pPr>
            <a:r>
              <a:rPr lang="en-US" altLang="zh-CN" dirty="0">
                <a:solidFill>
                  <a:srgbClr val="000000"/>
                </a:solidFill>
                <a:latin typeface="仿宋" panose="02010609060101010101" charset="-122"/>
                <a:ea typeface="仿宋" panose="02010609060101010101" charset="-122"/>
                <a:cs typeface="仿宋" panose="02010609060101010101" charset="-122"/>
                <a:sym typeface="+mn-ea"/>
              </a:rPr>
              <a:t>2.</a:t>
            </a:r>
            <a:r>
              <a:rPr lang="en-US" altLang="zh-CN" b="1" u="sng" dirty="0">
                <a:solidFill>
                  <a:srgbClr val="000000"/>
                </a:solidFill>
                <a:latin typeface="仿宋" panose="02010609060101010101" charset="-122"/>
                <a:ea typeface="仿宋" panose="02010609060101010101" charset="-122"/>
                <a:cs typeface="仿宋" panose="02010609060101010101" charset="-122"/>
                <a:sym typeface="+mn-ea"/>
              </a:rPr>
              <a:t>无监督学习</a:t>
            </a:r>
            <a:r>
              <a:rPr lang="zh-CN" altLang="en-US" dirty="0">
                <a:solidFill>
                  <a:srgbClr val="000000"/>
                </a:solidFill>
                <a:latin typeface="仿宋" panose="02010609060101010101" charset="-122"/>
                <a:ea typeface="仿宋" panose="02010609060101010101" charset="-122"/>
                <a:cs typeface="仿宋" panose="02010609060101010101" charset="-122"/>
                <a:sym typeface="+mn-ea"/>
              </a:rPr>
              <a:t>：</a:t>
            </a:r>
            <a:r>
              <a:rPr lang="en-US" altLang="en-US" dirty="0">
                <a:solidFill>
                  <a:srgbClr val="000000"/>
                </a:solidFill>
                <a:latin typeface="仿宋" panose="02010609060101010101" charset="-122"/>
                <a:ea typeface="仿宋" panose="02010609060101010101" charset="-122"/>
                <a:cs typeface="仿宋" panose="02010609060101010101" charset="-122"/>
              </a:rPr>
              <a:t> </a:t>
            </a:r>
            <a:r>
              <a:rPr lang="zh-CN" altLang="en-US" b="1" u="sng" dirty="0">
                <a:solidFill>
                  <a:srgbClr val="000000"/>
                </a:solidFill>
                <a:latin typeface="仿宋" panose="02010609060101010101" charset="-122"/>
                <a:ea typeface="仿宋" panose="02010609060101010101" charset="-122"/>
                <a:cs typeface="仿宋" panose="02010609060101010101" charset="-122"/>
              </a:rPr>
              <a:t>聚类</a:t>
            </a:r>
            <a:r>
              <a:rPr lang="zh-CN" altLang="en-US" dirty="0">
                <a:solidFill>
                  <a:srgbClr val="000000"/>
                </a:solidFill>
                <a:latin typeface="仿宋" panose="02010609060101010101" charset="-122"/>
                <a:ea typeface="仿宋" panose="02010609060101010101" charset="-122"/>
                <a:cs typeface="仿宋" panose="02010609060101010101" charset="-122"/>
              </a:rPr>
              <a:t>（检测相似访客的分组），</a:t>
            </a:r>
            <a:r>
              <a:rPr lang="zh-CN" altLang="en-US" b="1" u="sng" dirty="0">
                <a:solidFill>
                  <a:srgbClr val="000000"/>
                </a:solidFill>
                <a:latin typeface="仿宋" panose="02010609060101010101" charset="-122"/>
                <a:ea typeface="仿宋" panose="02010609060101010101" charset="-122"/>
                <a:cs typeface="仿宋" panose="02010609060101010101" charset="-122"/>
              </a:rPr>
              <a:t>降维</a:t>
            </a:r>
            <a:r>
              <a:rPr lang="zh-CN" altLang="en-US" dirty="0">
                <a:solidFill>
                  <a:srgbClr val="000000"/>
                </a:solidFill>
                <a:latin typeface="仿宋" panose="02010609060101010101" charset="-122"/>
                <a:ea typeface="仿宋" panose="02010609060101010101" charset="-122"/>
                <a:cs typeface="仿宋" panose="02010609060101010101" charset="-122"/>
              </a:rPr>
              <a:t>，异常检测（信用卡欺诈，又或者从数据集中移除异常值）</a:t>
            </a:r>
            <a:endParaRPr lang="zh-CN" altLang="en-US" dirty="0">
              <a:solidFill>
                <a:srgbClr val="000000"/>
              </a:solidFill>
              <a:latin typeface="仿宋" panose="02010609060101010101" charset="-122"/>
              <a:ea typeface="仿宋" panose="02010609060101010101" charset="-122"/>
              <a:cs typeface="仿宋" panose="02010609060101010101" charset="-122"/>
            </a:endParaRPr>
          </a:p>
          <a:p>
            <a:pPr algn="l">
              <a:lnSpc>
                <a:spcPct val="100000"/>
              </a:lnSpc>
              <a:buClrTx/>
              <a:buSzTx/>
              <a:buFont typeface="Arial" panose="020B0604020202020204"/>
              <a:buChar char="-"/>
            </a:pPr>
            <a:r>
              <a:rPr lang="en-US" altLang="zh-CN" dirty="0">
                <a:solidFill>
                  <a:srgbClr val="000000"/>
                </a:solidFill>
                <a:latin typeface="仿宋" panose="02010609060101010101" charset="-122"/>
                <a:ea typeface="仿宋" panose="02010609060101010101" charset="-122"/>
                <a:cs typeface="仿宋" panose="02010609060101010101" charset="-122"/>
              </a:rPr>
              <a:t>3.半监督学习（深度信念网络DBN）</a:t>
            </a:r>
            <a:endParaRPr lang="en-US" altLang="zh-CN" dirty="0">
              <a:solidFill>
                <a:srgbClr val="000000"/>
              </a:solidFill>
              <a:latin typeface="仿宋" panose="02010609060101010101" charset="-122"/>
              <a:ea typeface="仿宋" panose="02010609060101010101" charset="-122"/>
              <a:cs typeface="仿宋" panose="02010609060101010101" charset="-122"/>
            </a:endParaRPr>
          </a:p>
          <a:p>
            <a:pPr algn="l">
              <a:lnSpc>
                <a:spcPct val="100000"/>
              </a:lnSpc>
              <a:buClrTx/>
              <a:buSzTx/>
              <a:buFont typeface="Arial" panose="020B0604020202020204"/>
              <a:buChar char="-"/>
            </a:pPr>
            <a:r>
              <a:rPr lang="en-US" altLang="zh-CN" dirty="0">
                <a:solidFill>
                  <a:srgbClr val="000000"/>
                </a:solidFill>
                <a:latin typeface="仿宋" panose="02010609060101010101" charset="-122"/>
                <a:ea typeface="仿宋" panose="02010609060101010101" charset="-122"/>
                <a:cs typeface="仿宋" panose="02010609060101010101" charset="-122"/>
              </a:rPr>
              <a:t>4.强化学习（学习系统，又称为智能体，能够观察环境，做出选择，执行操作，并获得回报，或者以负面回报的形式获得惩罚Alphago） </a:t>
            </a:r>
            <a:endParaRPr lang="en-US" altLang="zh-CN" dirty="0">
              <a:solidFill>
                <a:srgbClr val="000000"/>
              </a:solidFill>
              <a:latin typeface="仿宋" panose="02010609060101010101" charset="-122"/>
              <a:ea typeface="仿宋" panose="02010609060101010101" charset="-122"/>
              <a:cs typeface="仿宋" panose="02010609060101010101" charset="-122"/>
            </a:endParaRPr>
          </a:p>
          <a:p>
            <a:pPr algn="l">
              <a:lnSpc>
                <a:spcPct val="100000"/>
              </a:lnSpc>
              <a:buClrTx/>
              <a:buSzTx/>
              <a:buFont typeface="Arial" panose="020B0604020202020204"/>
              <a:buChar char="-"/>
            </a:pPr>
            <a:r>
              <a:rPr lang="en-US" altLang="zh-CN" dirty="0">
                <a:solidFill>
                  <a:srgbClr val="000000"/>
                </a:solidFill>
                <a:latin typeface="仿宋" panose="02010609060101010101" charset="-122"/>
                <a:ea typeface="仿宋" panose="02010609060101010101" charset="-122"/>
                <a:cs typeface="仿宋" panose="02010609060101010101" charset="-122"/>
              </a:rPr>
              <a:t>5.</a:t>
            </a:r>
            <a:r>
              <a:rPr lang="zh-CN" altLang="en-US" b="1" u="sng" dirty="0">
                <a:solidFill>
                  <a:schemeClr val="tx1"/>
                </a:solidFill>
                <a:latin typeface="仿宋" panose="02010609060101010101" charset="-122"/>
                <a:ea typeface="仿宋" panose="02010609060101010101" charset="-122"/>
                <a:cs typeface="仿宋" panose="02010609060101010101" charset="-122"/>
              </a:rPr>
              <a:t>机器学习相关建议</a:t>
            </a:r>
            <a:endParaRPr lang="en-US" altLang="zh-CN" sz="2800" dirty="0">
              <a:solidFill>
                <a:srgbClr val="000000"/>
              </a:solidFill>
              <a:latin typeface="仿宋" panose="02010609060101010101" charset="-122"/>
              <a:ea typeface="仿宋" panose="02010609060101010101" charset="-122"/>
              <a:cs typeface="仿宋" panose="02010609060101010101" charset="-122"/>
            </a:endParaRPr>
          </a:p>
          <a:p>
            <a:pPr>
              <a:lnSpc>
                <a:spcPct val="100000"/>
              </a:lnSpc>
            </a:pPr>
            <a:endParaRPr lang="en-US" altLang="zh-CN" sz="1600" dirty="0">
              <a:latin typeface="仿宋" panose="02010609060101010101" charset="-122"/>
              <a:ea typeface="仿宋" panose="02010609060101010101" charset="-122"/>
              <a:cs typeface="仿宋" panose="02010609060101010101" charset="-122"/>
            </a:endParaRPr>
          </a:p>
        </p:txBody>
      </p:sp>
      <p:sp>
        <p:nvSpPr>
          <p:cNvPr id="4" name="右箭头 3"/>
          <p:cNvSpPr/>
          <p:nvPr/>
        </p:nvSpPr>
        <p:spPr>
          <a:xfrm rot="19800000">
            <a:off x="5644515" y="1299845"/>
            <a:ext cx="876935" cy="248920"/>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B050"/>
              </a:solidFill>
            </a:endParaRPr>
          </a:p>
        </p:txBody>
      </p:sp>
      <p:sp>
        <p:nvSpPr>
          <p:cNvPr id="5" name="文本框 4"/>
          <p:cNvSpPr txBox="1"/>
          <p:nvPr/>
        </p:nvSpPr>
        <p:spPr>
          <a:xfrm>
            <a:off x="6523990" y="1039495"/>
            <a:ext cx="2619375" cy="398780"/>
          </a:xfrm>
          <a:prstGeom prst="rect">
            <a:avLst/>
          </a:prstGeom>
          <a:noFill/>
        </p:spPr>
        <p:txBody>
          <a:bodyPr wrap="square" rtlCol="0">
            <a:spAutoFit/>
          </a:bodyPr>
          <a:p>
            <a:r>
              <a:rPr lang="zh-CN" altLang="en-US" sz="2000" b="1">
                <a:solidFill>
                  <a:srgbClr val="00B050"/>
                </a:solidFill>
                <a:latin typeface="华文仿宋" panose="02010600040101010101" charset="-122"/>
                <a:ea typeface="华文仿宋" panose="02010600040101010101" charset="-122"/>
                <a:cs typeface="华文仿宋" panose="02010600040101010101" charset="-122"/>
              </a:rPr>
              <a:t>人打的标签那一列：</a:t>
            </a:r>
            <a:r>
              <a:rPr lang="en-US" altLang="zh-CN" sz="2000" b="1">
                <a:solidFill>
                  <a:srgbClr val="00B050"/>
                </a:solidFill>
                <a:latin typeface="华文仿宋" panose="02010600040101010101" charset="-122"/>
                <a:ea typeface="华文仿宋" panose="02010600040101010101" charset="-122"/>
                <a:cs typeface="华文仿宋" panose="02010600040101010101" charset="-122"/>
              </a:rPr>
              <a:t>y</a:t>
            </a:r>
            <a:endParaRPr lang="en-US" altLang="zh-CN" sz="2000" b="1">
              <a:solidFill>
                <a:srgbClr val="00B050"/>
              </a:solidFill>
              <a:latin typeface="华文仿宋" panose="02010600040101010101" charset="-122"/>
              <a:ea typeface="华文仿宋" panose="02010600040101010101" charset="-122"/>
              <a:cs typeface="华文仿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4" grpId="1" animBg="1"/>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48665" y="178857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dirty="0">
                <a:solidFill>
                  <a:schemeClr val="tx1">
                    <a:lumMod val="75000"/>
                    <a:lumOff val="25000"/>
                  </a:schemeClr>
                </a:solidFill>
              </a:rPr>
              <a:t>介绍</a:t>
            </a:r>
            <a:endParaRPr lang="en-US" dirty="0">
              <a:solidFill>
                <a:schemeClr val="tx1">
                  <a:lumMod val="75000"/>
                  <a:lumOff val="25000"/>
                </a:schemeClr>
              </a:solidFill>
            </a:endParaRPr>
          </a:p>
        </p:txBody>
      </p:sp>
      <p:cxnSp>
        <p:nvCxnSpPr>
          <p:cNvPr id="6" name="Straight Connector 5"/>
          <p:cNvCxnSpPr/>
          <p:nvPr/>
        </p:nvCxnSpPr>
        <p:spPr>
          <a:xfrm>
            <a:off x="4224865" y="300777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3175011"/>
            <a:ext cx="5105400" cy="1625589"/>
          </a:xfrm>
        </p:spPr>
        <p:txBody>
          <a:bodyPr>
            <a:noAutofit/>
          </a:bodyPr>
          <a:lstStyle/>
          <a:p>
            <a:pPr algn="l"/>
            <a:r>
              <a:rPr lang="zh-CN" altLang="en-US" sz="6000" dirty="0">
                <a:solidFill>
                  <a:schemeClr val="tx1">
                    <a:lumMod val="75000"/>
                    <a:lumOff val="25000"/>
                  </a:schemeClr>
                </a:solidFill>
              </a:rPr>
              <a:t>有监督学习</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1219200"/>
            <a:ext cx="3200400" cy="3657600"/>
          </a:xfrm>
          <a:prstGeom prst="rect">
            <a:avLst/>
          </a:prstGeom>
          <a:noFill/>
        </p:spPr>
      </p:pic>
      <p:sp>
        <p:nvSpPr>
          <p:cNvPr id="7" name="Title 1"/>
          <p:cNvSpPr txBox="1"/>
          <p:nvPr/>
        </p:nvSpPr>
        <p:spPr>
          <a:xfrm>
            <a:off x="838200" y="4724400"/>
            <a:ext cx="2895600" cy="838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机器学习</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3" name="文本框 2"/>
          <p:cNvSpPr txBox="1"/>
          <p:nvPr/>
        </p:nvSpPr>
        <p:spPr>
          <a:xfrm>
            <a:off x="1176655" y="5929630"/>
            <a:ext cx="7192645" cy="368300"/>
          </a:xfrm>
          <a:prstGeom prst="rect">
            <a:avLst/>
          </a:prstGeom>
          <a:noFill/>
        </p:spPr>
        <p:txBody>
          <a:bodyPr wrap="square" rtlCol="0">
            <a:spAutoFit/>
          </a:bodyPr>
          <a:p>
            <a:r>
              <a:rPr lang="zh-CN" altLang="en-US">
                <a:solidFill>
                  <a:srgbClr val="FF0000"/>
                </a:solidFill>
                <a:latin typeface="仿宋" panose="02010609060101010101" charset="-122"/>
                <a:ea typeface="仿宋" panose="02010609060101010101" charset="-122"/>
                <a:cs typeface="仿宋" panose="02010609060101010101" charset="-122"/>
              </a:rPr>
              <a:t>今天机器学习创造的</a:t>
            </a:r>
            <a:r>
              <a:rPr lang="en-US" altLang="zh-CN">
                <a:solidFill>
                  <a:srgbClr val="FF0000"/>
                </a:solidFill>
                <a:latin typeface="仿宋" panose="02010609060101010101" charset="-122"/>
                <a:ea typeface="仿宋" panose="02010609060101010101" charset="-122"/>
                <a:cs typeface="仿宋" panose="02010609060101010101" charset="-122"/>
              </a:rPr>
              <a:t>99%</a:t>
            </a:r>
            <a:r>
              <a:rPr lang="zh-CN" altLang="en-US">
                <a:solidFill>
                  <a:srgbClr val="FF0000"/>
                </a:solidFill>
                <a:latin typeface="仿宋" panose="02010609060101010101" charset="-122"/>
                <a:ea typeface="仿宋" panose="02010609060101010101" charset="-122"/>
                <a:cs typeface="仿宋" panose="02010609060101010101" charset="-122"/>
              </a:rPr>
              <a:t>的经济价值是通过监督学习类的方法实现的</a:t>
            </a:r>
            <a:endParaRPr lang="zh-CN" altLang="en-US">
              <a:solidFill>
                <a:srgbClr val="FF0000"/>
              </a:solidFill>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635" y="457200"/>
            <a:ext cx="9144635" cy="53816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0" y="904240"/>
            <a:ext cx="9162415" cy="4324350"/>
          </a:xfrm>
          <a:prstGeom prst="rect">
            <a:avLst/>
          </a:prstGeom>
        </p:spPr>
      </p:pic>
      <p:sp>
        <p:nvSpPr>
          <p:cNvPr id="4" name="文本框 3"/>
          <p:cNvSpPr txBox="1"/>
          <p:nvPr/>
        </p:nvSpPr>
        <p:spPr>
          <a:xfrm>
            <a:off x="6667500" y="1890395"/>
            <a:ext cx="1985010" cy="368300"/>
          </a:xfrm>
          <a:prstGeom prst="rect">
            <a:avLst/>
          </a:prstGeom>
          <a:noFill/>
        </p:spPr>
        <p:txBody>
          <a:bodyPr wrap="square" rtlCol="0">
            <a:spAutoFit/>
          </a:bodyPr>
          <a:p>
            <a:r>
              <a:rPr lang="zh-CN" altLang="en-US" b="1">
                <a:solidFill>
                  <a:srgbClr val="00B0F0"/>
                </a:solidFill>
                <a:latin typeface="黑体" panose="02010609060101010101" charset="-122"/>
                <a:ea typeface="黑体" panose="02010609060101010101" charset="-122"/>
              </a:rPr>
              <a:t>垃圾邮件过滤器</a:t>
            </a:r>
            <a:endParaRPr lang="zh-CN" altLang="en-US" b="1">
              <a:solidFill>
                <a:srgbClr val="00B0F0"/>
              </a:solidFill>
              <a:latin typeface="黑体" panose="02010609060101010101" charset="-122"/>
              <a:ea typeface="黑体" panose="02010609060101010101" charset="-122"/>
            </a:endParaRPr>
          </a:p>
        </p:txBody>
      </p:sp>
      <p:sp>
        <p:nvSpPr>
          <p:cNvPr id="5" name="文本框 4"/>
          <p:cNvSpPr txBox="1"/>
          <p:nvPr>
            <p:custDataLst>
              <p:tags r:id="rId3"/>
            </p:custDataLst>
          </p:nvPr>
        </p:nvSpPr>
        <p:spPr>
          <a:xfrm>
            <a:off x="6925310" y="2479675"/>
            <a:ext cx="1349375" cy="368300"/>
          </a:xfrm>
          <a:prstGeom prst="rect">
            <a:avLst/>
          </a:prstGeom>
          <a:noFill/>
        </p:spPr>
        <p:txBody>
          <a:bodyPr wrap="square" rtlCol="0">
            <a:spAutoFit/>
          </a:bodyPr>
          <a:p>
            <a:r>
              <a:rPr lang="zh-CN" altLang="en-US" b="1">
                <a:solidFill>
                  <a:srgbClr val="00B0F0"/>
                </a:solidFill>
                <a:latin typeface="黑体" panose="02010609060101010101" charset="-122"/>
                <a:ea typeface="黑体" panose="02010609060101010101" charset="-122"/>
              </a:rPr>
              <a:t>语音</a:t>
            </a:r>
            <a:r>
              <a:rPr lang="zh-CN" altLang="en-US" b="1">
                <a:solidFill>
                  <a:srgbClr val="00B0F0"/>
                </a:solidFill>
                <a:latin typeface="黑体" panose="02010609060101010101" charset="-122"/>
                <a:ea typeface="黑体" panose="02010609060101010101" charset="-122"/>
              </a:rPr>
              <a:t>识别</a:t>
            </a:r>
            <a:endParaRPr lang="zh-CN" altLang="en-US" b="1">
              <a:solidFill>
                <a:srgbClr val="00B0F0"/>
              </a:solidFill>
              <a:latin typeface="黑体" panose="02010609060101010101" charset="-122"/>
              <a:ea typeface="黑体" panose="02010609060101010101" charset="-122"/>
            </a:endParaRPr>
          </a:p>
        </p:txBody>
      </p:sp>
      <p:sp>
        <p:nvSpPr>
          <p:cNvPr id="6" name="文本框 5"/>
          <p:cNvSpPr txBox="1"/>
          <p:nvPr>
            <p:custDataLst>
              <p:tags r:id="rId4"/>
            </p:custDataLst>
          </p:nvPr>
        </p:nvSpPr>
        <p:spPr>
          <a:xfrm>
            <a:off x="7052310" y="3190875"/>
            <a:ext cx="1349375" cy="368300"/>
          </a:xfrm>
          <a:prstGeom prst="rect">
            <a:avLst/>
          </a:prstGeom>
          <a:noFill/>
        </p:spPr>
        <p:txBody>
          <a:bodyPr wrap="square" rtlCol="0">
            <a:spAutoFit/>
          </a:bodyPr>
          <a:p>
            <a:r>
              <a:rPr lang="zh-CN" altLang="en-US" b="1">
                <a:solidFill>
                  <a:srgbClr val="00B0F0"/>
                </a:solidFill>
                <a:latin typeface="黑体" panose="02010609060101010101" charset="-122"/>
                <a:ea typeface="黑体" panose="02010609060101010101" charset="-122"/>
              </a:rPr>
              <a:t>机器翻译</a:t>
            </a:r>
            <a:endParaRPr lang="zh-CN" altLang="en-US" b="1">
              <a:solidFill>
                <a:srgbClr val="00B0F0"/>
              </a:solidFill>
              <a:latin typeface="黑体" panose="02010609060101010101" charset="-122"/>
              <a:ea typeface="黑体" panose="02010609060101010101" charset="-122"/>
            </a:endParaRPr>
          </a:p>
        </p:txBody>
      </p:sp>
      <p:sp>
        <p:nvSpPr>
          <p:cNvPr id="7" name="文本框 6"/>
          <p:cNvSpPr txBox="1"/>
          <p:nvPr>
            <p:custDataLst>
              <p:tags r:id="rId5"/>
            </p:custDataLst>
          </p:nvPr>
        </p:nvSpPr>
        <p:spPr>
          <a:xfrm>
            <a:off x="6985000" y="3842385"/>
            <a:ext cx="1349375" cy="368300"/>
          </a:xfrm>
          <a:prstGeom prst="rect">
            <a:avLst/>
          </a:prstGeom>
          <a:noFill/>
        </p:spPr>
        <p:txBody>
          <a:bodyPr wrap="square" rtlCol="0">
            <a:spAutoFit/>
          </a:bodyPr>
          <a:p>
            <a:r>
              <a:rPr lang="zh-CN" altLang="en-US" b="1">
                <a:solidFill>
                  <a:srgbClr val="00B0F0"/>
                </a:solidFill>
                <a:latin typeface="黑体" panose="02010609060101010101" charset="-122"/>
                <a:ea typeface="黑体" panose="02010609060101010101" charset="-122"/>
              </a:rPr>
              <a:t>网上广告</a:t>
            </a:r>
            <a:endParaRPr lang="zh-CN" altLang="en-US" b="1">
              <a:solidFill>
                <a:srgbClr val="00B0F0"/>
              </a:solidFill>
              <a:latin typeface="黑体" panose="02010609060101010101" charset="-122"/>
              <a:ea typeface="黑体" panose="02010609060101010101" charset="-122"/>
            </a:endParaRPr>
          </a:p>
        </p:txBody>
      </p:sp>
      <p:sp>
        <p:nvSpPr>
          <p:cNvPr id="8" name="文本框 7"/>
          <p:cNvSpPr txBox="1"/>
          <p:nvPr>
            <p:custDataLst>
              <p:tags r:id="rId6"/>
            </p:custDataLst>
          </p:nvPr>
        </p:nvSpPr>
        <p:spPr>
          <a:xfrm>
            <a:off x="6925310" y="4491355"/>
            <a:ext cx="1349375" cy="531495"/>
          </a:xfrm>
          <a:prstGeom prst="rect">
            <a:avLst/>
          </a:prstGeom>
          <a:noFill/>
        </p:spPr>
        <p:txBody>
          <a:bodyPr wrap="square" rtlCol="0">
            <a:noAutofit/>
          </a:bodyPr>
          <a:p>
            <a:r>
              <a:rPr lang="zh-CN" altLang="en-US" b="1">
                <a:solidFill>
                  <a:srgbClr val="00B0F0"/>
                </a:solidFill>
                <a:latin typeface="黑体" panose="02010609060101010101" charset="-122"/>
                <a:ea typeface="黑体" panose="02010609060101010101" charset="-122"/>
              </a:rPr>
              <a:t>自动驾驶</a:t>
            </a:r>
            <a:endParaRPr lang="zh-CN" altLang="en-US" b="1">
              <a:solidFill>
                <a:srgbClr val="00B0F0"/>
              </a:solidFill>
              <a:latin typeface="黑体" panose="02010609060101010101" charset="-122"/>
              <a:ea typeface="黑体" panose="02010609060101010101" charset="-122"/>
            </a:endParaRPr>
          </a:p>
        </p:txBody>
      </p:sp>
      <p:sp>
        <p:nvSpPr>
          <p:cNvPr id="9" name="文本框 8"/>
          <p:cNvSpPr txBox="1"/>
          <p:nvPr>
            <p:custDataLst>
              <p:tags r:id="rId7"/>
            </p:custDataLst>
          </p:nvPr>
        </p:nvSpPr>
        <p:spPr>
          <a:xfrm>
            <a:off x="6548120" y="5135880"/>
            <a:ext cx="2310130" cy="531495"/>
          </a:xfrm>
          <a:prstGeom prst="rect">
            <a:avLst/>
          </a:prstGeom>
          <a:noFill/>
        </p:spPr>
        <p:txBody>
          <a:bodyPr wrap="square" rtlCol="0">
            <a:noAutofit/>
          </a:bodyPr>
          <a:p>
            <a:r>
              <a:rPr lang="zh-CN" altLang="en-US" b="1">
                <a:solidFill>
                  <a:srgbClr val="00B0F0"/>
                </a:solidFill>
                <a:latin typeface="黑体" panose="02010609060101010101" charset="-122"/>
                <a:ea typeface="黑体" panose="02010609060101010101" charset="-122"/>
              </a:rPr>
              <a:t>视觉（瑕疵）检测</a:t>
            </a:r>
            <a:endParaRPr lang="zh-CN" altLang="en-US" b="1">
              <a:solidFill>
                <a:srgbClr val="00B0F0"/>
              </a:solidFill>
              <a:latin typeface="黑体" panose="02010609060101010101" charset="-122"/>
              <a:ea typeface="黑体" panose="02010609060101010101"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1673008" y="1600200"/>
          <a:ext cx="5541170" cy="2621504"/>
        </p:xfrm>
        <a:graphic>
          <a:graphicData uri="http://schemas.openxmlformats.org/drawingml/2006/chart">
            <c:chart xmlns:c="http://schemas.openxmlformats.org/drawingml/2006/chart" xmlns:r="http://schemas.openxmlformats.org/officeDocument/2006/relationships" r:id="rId1"/>
          </a:graphicData>
        </a:graphic>
      </p:graphicFrame>
      <p:sp>
        <p:nvSpPr>
          <p:cNvPr id="7" name="Content Placeholder 2"/>
          <p:cNvSpPr txBox="1"/>
          <p:nvPr/>
        </p:nvSpPr>
        <p:spPr>
          <a:xfrm>
            <a:off x="381000" y="1143000"/>
            <a:ext cx="8229600"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sz="2800" dirty="0"/>
              <a:t>房屋价格预测：</a:t>
            </a:r>
            <a:endParaRPr lang="en-US" sz="2800" dirty="0"/>
          </a:p>
        </p:txBody>
      </p:sp>
      <p:sp>
        <p:nvSpPr>
          <p:cNvPr id="8" name="TextBox 7"/>
          <p:cNvSpPr txBox="1"/>
          <p:nvPr/>
        </p:nvSpPr>
        <p:spPr>
          <a:xfrm>
            <a:off x="844055" y="2428254"/>
            <a:ext cx="1002030" cy="645160"/>
          </a:xfrm>
          <a:prstGeom prst="rect">
            <a:avLst/>
          </a:prstGeom>
          <a:noFill/>
        </p:spPr>
        <p:txBody>
          <a:bodyPr vert="horz" wrap="none" rtlCol="0">
            <a:spAutoFit/>
          </a:bodyPr>
          <a:lstStyle/>
          <a:p>
            <a:pPr algn="ctr"/>
            <a:r>
              <a:rPr lang="en-US" dirty="0"/>
              <a:t>Price ($) </a:t>
            </a:r>
            <a:endParaRPr lang="en-US" dirty="0"/>
          </a:p>
          <a:p>
            <a:pPr algn="ctr"/>
            <a:r>
              <a:rPr lang="en-US" dirty="0"/>
              <a:t>in 1000’s</a:t>
            </a:r>
            <a:endParaRPr lang="en-US" dirty="0"/>
          </a:p>
        </p:txBody>
      </p:sp>
      <p:sp>
        <p:nvSpPr>
          <p:cNvPr id="9" name="TextBox 8"/>
          <p:cNvSpPr txBox="1"/>
          <p:nvPr/>
        </p:nvSpPr>
        <p:spPr>
          <a:xfrm>
            <a:off x="4079244" y="4198278"/>
            <a:ext cx="1256665" cy="368300"/>
          </a:xfrm>
          <a:prstGeom prst="rect">
            <a:avLst/>
          </a:prstGeom>
          <a:noFill/>
        </p:spPr>
        <p:txBody>
          <a:bodyPr vert="horz" wrap="none" rtlCol="0">
            <a:spAutoFit/>
          </a:bodyPr>
          <a:lstStyle/>
          <a:p>
            <a:pPr algn="ctr"/>
            <a:r>
              <a:rPr lang="en-US" dirty="0"/>
              <a:t>Size in feet</a:t>
            </a:r>
            <a:r>
              <a:rPr lang="en-US" baseline="30000" dirty="0"/>
              <a:t>2</a:t>
            </a:r>
            <a:r>
              <a:rPr lang="en-US" dirty="0"/>
              <a:t> </a:t>
            </a:r>
            <a:endParaRPr lang="en-US" dirty="0"/>
          </a:p>
        </p:txBody>
      </p:sp>
      <p:sp>
        <p:nvSpPr>
          <p:cNvPr id="10" name="Content Placeholder 2"/>
          <p:cNvSpPr txBox="1"/>
          <p:nvPr/>
        </p:nvSpPr>
        <p:spPr>
          <a:xfrm>
            <a:off x="4573270" y="4925060"/>
            <a:ext cx="4441190" cy="6483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sz="2400" b="1" u="sng" dirty="0">
                <a:solidFill>
                  <a:srgbClr val="00B0F0"/>
                </a:solidFill>
              </a:rPr>
              <a:t>回归</a:t>
            </a:r>
            <a:r>
              <a:rPr lang="en-US" sz="2400" u="sng" dirty="0"/>
              <a:t>:</a:t>
            </a:r>
            <a:r>
              <a:rPr lang="en-US" sz="2400" dirty="0"/>
              <a:t> </a:t>
            </a:r>
            <a:r>
              <a:rPr lang="zh-CN" altLang="en-US" sz="2400" dirty="0"/>
              <a:t>预测</a:t>
            </a:r>
            <a:r>
              <a:rPr lang="zh-CN" altLang="en-US" sz="2400" b="1" u="sng" dirty="0">
                <a:solidFill>
                  <a:srgbClr val="00B0F0"/>
                </a:solidFill>
              </a:rPr>
              <a:t>连续的输出</a:t>
            </a:r>
            <a:r>
              <a:rPr lang="zh-CN" altLang="en-US" sz="2400" dirty="0"/>
              <a:t>结果</a:t>
            </a:r>
            <a:r>
              <a:rPr lang="en-US" sz="2400" dirty="0"/>
              <a:t>(price)</a:t>
            </a:r>
            <a:endParaRPr lang="en-US" sz="2400" dirty="0"/>
          </a:p>
        </p:txBody>
      </p:sp>
      <p:sp>
        <p:nvSpPr>
          <p:cNvPr id="11" name="Content Placeholder 2"/>
          <p:cNvSpPr txBox="1"/>
          <p:nvPr/>
        </p:nvSpPr>
        <p:spPr>
          <a:xfrm>
            <a:off x="381000" y="4791710"/>
            <a:ext cx="3698240"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sz="2400" u="sng" dirty="0">
                <a:highlight>
                  <a:srgbClr val="FFFF00"/>
                </a:highlight>
              </a:rPr>
              <a:t>有监督学习</a:t>
            </a:r>
            <a:r>
              <a:rPr lang="en-US" sz="2400" u="sng" dirty="0"/>
              <a:t> </a:t>
            </a:r>
            <a:endParaRPr lang="en-US" sz="2400" u="sng" dirty="0"/>
          </a:p>
          <a:p>
            <a:pPr>
              <a:buFont typeface="Arial" panose="020B0604020202020204" pitchFamily="34" charset="0"/>
              <a:buNone/>
            </a:pPr>
            <a:r>
              <a:rPr lang="zh-CN" altLang="en-US" sz="1800" dirty="0">
                <a:latin typeface="华文仿宋" panose="02010600040101010101" charset="-122"/>
                <a:ea typeface="华文仿宋" panose="02010600040101010101" charset="-122"/>
                <a:cs typeface="华文仿宋" panose="02010600040101010101" charset="-122"/>
              </a:rPr>
              <a:t>（已经获得人打的</a:t>
            </a:r>
            <a:r>
              <a:rPr lang="en-US" sz="1800" dirty="0">
                <a:latin typeface="华文仿宋" panose="02010600040101010101" charset="-122"/>
                <a:ea typeface="华文仿宋" panose="02010600040101010101" charset="-122"/>
                <a:cs typeface="华文仿宋" panose="02010600040101010101" charset="-122"/>
              </a:rPr>
              <a:t>“</a:t>
            </a:r>
            <a:r>
              <a:rPr lang="zh-CN" altLang="en-US" sz="1800" dirty="0">
                <a:latin typeface="华文仿宋" panose="02010600040101010101" charset="-122"/>
                <a:ea typeface="华文仿宋" panose="02010600040101010101" charset="-122"/>
                <a:cs typeface="华文仿宋" panose="02010600040101010101" charset="-122"/>
              </a:rPr>
              <a:t>标记数据</a:t>
            </a:r>
            <a:r>
              <a:rPr lang="en-US" sz="1800" dirty="0">
                <a:latin typeface="华文仿宋" panose="02010600040101010101" charset="-122"/>
                <a:ea typeface="华文仿宋" panose="02010600040101010101" charset="-122"/>
                <a:cs typeface="华文仿宋" panose="02010600040101010101" charset="-122"/>
              </a:rPr>
              <a:t>” </a:t>
            </a:r>
            <a:r>
              <a:rPr lang="zh-CN" altLang="en-US" sz="1800" dirty="0">
                <a:latin typeface="华文仿宋" panose="02010600040101010101" charset="-122"/>
                <a:ea typeface="华文仿宋" panose="02010600040101010101" charset="-122"/>
                <a:cs typeface="华文仿宋" panose="02010600040101010101" charset="-122"/>
              </a:rPr>
              <a:t>）</a:t>
            </a:r>
            <a:endParaRPr lang="zh-CN" altLang="en-US" sz="1800" dirty="0">
              <a:latin typeface="华文仿宋" panose="02010600040101010101" charset="-122"/>
              <a:ea typeface="华文仿宋" panose="02010600040101010101" charset="-122"/>
              <a:cs typeface="华文仿宋" panose="02010600040101010101" charset="-122"/>
            </a:endParaRPr>
          </a:p>
        </p:txBody>
      </p:sp>
      <p:sp>
        <p:nvSpPr>
          <p:cNvPr id="2" name="文本框 1"/>
          <p:cNvSpPr txBox="1"/>
          <p:nvPr/>
        </p:nvSpPr>
        <p:spPr>
          <a:xfrm>
            <a:off x="5457190" y="6172200"/>
            <a:ext cx="3686810" cy="460375"/>
          </a:xfrm>
          <a:prstGeom prst="rect">
            <a:avLst/>
          </a:prstGeom>
          <a:noFill/>
        </p:spPr>
        <p:txBody>
          <a:bodyPr wrap="square" rtlCol="0" anchor="t">
            <a:spAutoFit/>
          </a:bodyPr>
          <a:p>
            <a:pPr>
              <a:buFont typeface="Arial" panose="020B0604020202020204" pitchFamily="34" charset="0"/>
              <a:buNone/>
            </a:pPr>
            <a:r>
              <a:rPr lang="zh-CN" altLang="en-US" sz="2400" dirty="0">
                <a:sym typeface="+mn-ea"/>
              </a:rPr>
              <a:t>预测</a:t>
            </a:r>
            <a:r>
              <a:rPr lang="zh-CN" altLang="en-US" sz="2400" b="1" u="sng" dirty="0">
                <a:gradFill>
                  <a:gsLst>
                    <a:gs pos="0">
                      <a:srgbClr val="14CD68"/>
                    </a:gs>
                    <a:gs pos="100000">
                      <a:srgbClr val="0B6E38"/>
                    </a:gs>
                  </a:gsLst>
                  <a:lin scaled="0"/>
                </a:gradFill>
                <a:sym typeface="+mn-ea"/>
              </a:rPr>
              <a:t>离散的输出</a:t>
            </a:r>
            <a:r>
              <a:rPr lang="zh-CN" altLang="en-US" sz="2400" dirty="0">
                <a:sym typeface="+mn-ea"/>
              </a:rPr>
              <a:t>结果</a:t>
            </a:r>
            <a:endParaRPr lang="en-US" altLang="en-US" sz="2400" dirty="0">
              <a:sym typeface="+mn-ea"/>
            </a:endParaRPr>
          </a:p>
        </p:txBody>
      </p:sp>
      <p:sp>
        <p:nvSpPr>
          <p:cNvPr id="3" name="文本框 2"/>
          <p:cNvSpPr txBox="1"/>
          <p:nvPr/>
        </p:nvSpPr>
        <p:spPr>
          <a:xfrm>
            <a:off x="4573270" y="6172200"/>
            <a:ext cx="1203960" cy="460375"/>
          </a:xfrm>
          <a:prstGeom prst="rect">
            <a:avLst/>
          </a:prstGeom>
          <a:noFill/>
        </p:spPr>
        <p:txBody>
          <a:bodyPr wrap="square" rtlCol="0" anchor="t">
            <a:spAutoFit/>
          </a:bodyPr>
          <a:p>
            <a:pPr>
              <a:buFont typeface="Arial" panose="020B0604020202020204" pitchFamily="34" charset="0"/>
              <a:buNone/>
            </a:pPr>
            <a:r>
              <a:rPr lang="zh-CN" altLang="en-US" sz="2400" b="1" dirty="0">
                <a:solidFill>
                  <a:srgbClr val="00B050"/>
                </a:solidFill>
                <a:sym typeface="+mn-ea"/>
              </a:rPr>
              <a:t>分类</a:t>
            </a:r>
            <a:r>
              <a:rPr lang="zh-CN" altLang="en-US" sz="2400" dirty="0">
                <a:sym typeface="+mn-ea"/>
              </a:rPr>
              <a:t>：</a:t>
            </a:r>
            <a:endParaRPr lang="zh-CN" altLang="en-US" sz="2400" dirty="0">
              <a:sym typeface="+mn-ea"/>
            </a:endParaRPr>
          </a:p>
        </p:txBody>
      </p:sp>
      <p:sp>
        <p:nvSpPr>
          <p:cNvPr id="5" name="右箭头 4"/>
          <p:cNvSpPr/>
          <p:nvPr/>
        </p:nvSpPr>
        <p:spPr>
          <a:xfrm>
            <a:off x="2037080" y="4940935"/>
            <a:ext cx="2328545" cy="30924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右箭头 5"/>
          <p:cNvSpPr/>
          <p:nvPr/>
        </p:nvSpPr>
        <p:spPr>
          <a:xfrm rot="1080000">
            <a:off x="1394460" y="5598160"/>
            <a:ext cx="3209925" cy="309245"/>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0" grpId="0"/>
      <p:bldP spid="10" grpId="1"/>
      <p:bldP spid="5" grpId="0" bldLvl="0" animBg="1"/>
      <p:bldP spid="6" grpId="0" bldLvl="0" animBg="1"/>
      <p:bldP spid="5" grpId="1" animBg="1"/>
      <p:bldP spid="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1673008" y="1600200"/>
          <a:ext cx="5541170" cy="2621504"/>
        </p:xfrm>
        <a:graphic>
          <a:graphicData uri="http://schemas.openxmlformats.org/drawingml/2006/chart">
            <c:chart xmlns:c="http://schemas.openxmlformats.org/drawingml/2006/chart" xmlns:r="http://schemas.openxmlformats.org/officeDocument/2006/relationships" r:id="rId1"/>
          </a:graphicData>
        </a:graphic>
      </p:graphicFrame>
      <p:sp>
        <p:nvSpPr>
          <p:cNvPr id="7" name="Content Placeholder 2"/>
          <p:cNvSpPr txBox="1"/>
          <p:nvPr/>
        </p:nvSpPr>
        <p:spPr>
          <a:xfrm>
            <a:off x="381000" y="1143000"/>
            <a:ext cx="8229600"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sz="2800" dirty="0"/>
              <a:t>房屋价格预测：</a:t>
            </a:r>
            <a:endParaRPr lang="en-US" sz="2800" dirty="0"/>
          </a:p>
        </p:txBody>
      </p:sp>
      <p:sp>
        <p:nvSpPr>
          <p:cNvPr id="8" name="TextBox 7"/>
          <p:cNvSpPr txBox="1"/>
          <p:nvPr/>
        </p:nvSpPr>
        <p:spPr>
          <a:xfrm>
            <a:off x="844055" y="2428254"/>
            <a:ext cx="1002030" cy="645160"/>
          </a:xfrm>
          <a:prstGeom prst="rect">
            <a:avLst/>
          </a:prstGeom>
          <a:noFill/>
        </p:spPr>
        <p:txBody>
          <a:bodyPr vert="horz" wrap="none" rtlCol="0">
            <a:spAutoFit/>
          </a:bodyPr>
          <a:lstStyle/>
          <a:p>
            <a:pPr algn="ctr"/>
            <a:r>
              <a:rPr lang="en-US" dirty="0"/>
              <a:t>Price ($) </a:t>
            </a:r>
            <a:endParaRPr lang="en-US" dirty="0"/>
          </a:p>
          <a:p>
            <a:pPr algn="ctr"/>
            <a:r>
              <a:rPr lang="en-US" dirty="0"/>
              <a:t>in 1000’s</a:t>
            </a:r>
            <a:endParaRPr lang="en-US" dirty="0"/>
          </a:p>
        </p:txBody>
      </p:sp>
      <p:sp>
        <p:nvSpPr>
          <p:cNvPr id="9" name="TextBox 8"/>
          <p:cNvSpPr txBox="1"/>
          <p:nvPr/>
        </p:nvSpPr>
        <p:spPr>
          <a:xfrm>
            <a:off x="4079244" y="4198278"/>
            <a:ext cx="1256665" cy="368300"/>
          </a:xfrm>
          <a:prstGeom prst="rect">
            <a:avLst/>
          </a:prstGeom>
          <a:noFill/>
        </p:spPr>
        <p:txBody>
          <a:bodyPr vert="horz" wrap="none" rtlCol="0">
            <a:spAutoFit/>
          </a:bodyPr>
          <a:lstStyle/>
          <a:p>
            <a:pPr algn="ctr"/>
            <a:r>
              <a:rPr lang="en-US" dirty="0"/>
              <a:t>Size in feet</a:t>
            </a:r>
            <a:r>
              <a:rPr lang="en-US" baseline="30000" dirty="0"/>
              <a:t>2</a:t>
            </a:r>
            <a:r>
              <a:rPr lang="en-US" dirty="0"/>
              <a:t> </a:t>
            </a:r>
            <a:endParaRPr lang="en-US" dirty="0"/>
          </a:p>
        </p:txBody>
      </p:sp>
      <p:sp>
        <p:nvSpPr>
          <p:cNvPr id="10" name="Content Placeholder 2"/>
          <p:cNvSpPr txBox="1"/>
          <p:nvPr/>
        </p:nvSpPr>
        <p:spPr>
          <a:xfrm>
            <a:off x="4800600" y="4791446"/>
            <a:ext cx="4114800"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sz="2400" u="sng" dirty="0"/>
              <a:t>回归</a:t>
            </a:r>
            <a:r>
              <a:rPr lang="en-US" sz="2400" u="sng" dirty="0"/>
              <a:t>:</a:t>
            </a:r>
            <a:r>
              <a:rPr lang="en-US" sz="2400" dirty="0"/>
              <a:t> </a:t>
            </a:r>
            <a:r>
              <a:rPr lang="zh-CN" altLang="en-US" sz="2400" dirty="0"/>
              <a:t>预测连续的输出结果</a:t>
            </a:r>
            <a:r>
              <a:rPr lang="en-US" sz="2400" dirty="0"/>
              <a:t>(price)</a:t>
            </a:r>
            <a:endParaRPr lang="en-US" sz="2400" dirty="0"/>
          </a:p>
        </p:txBody>
      </p:sp>
      <p:sp>
        <p:nvSpPr>
          <p:cNvPr id="11" name="Content Placeholder 2"/>
          <p:cNvSpPr txBox="1"/>
          <p:nvPr/>
        </p:nvSpPr>
        <p:spPr>
          <a:xfrm>
            <a:off x="381000" y="4791446"/>
            <a:ext cx="4114800"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sz="2400" u="sng" dirty="0"/>
              <a:t>监督学习</a:t>
            </a:r>
            <a:r>
              <a:rPr lang="en-US" sz="2400" u="sng" dirty="0"/>
              <a:t> </a:t>
            </a:r>
            <a:endParaRPr lang="en-US" sz="2400" u="sng" dirty="0"/>
          </a:p>
          <a:p>
            <a:pPr>
              <a:buFont typeface="Arial" panose="020B0604020202020204" pitchFamily="34" charset="0"/>
              <a:buNone/>
            </a:pPr>
            <a:r>
              <a:rPr lang="en-US" sz="2400" dirty="0"/>
              <a:t>“right answers” given</a:t>
            </a:r>
            <a:endParaRPr lang="en-US" sz="2400" dirty="0"/>
          </a:p>
        </p:txBody>
      </p:sp>
      <p:cxnSp>
        <p:nvCxnSpPr>
          <p:cNvPr id="13" name="Straight Connector 12"/>
          <p:cNvCxnSpPr/>
          <p:nvPr/>
        </p:nvCxnSpPr>
        <p:spPr>
          <a:xfrm>
            <a:off x="4495800" y="487680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448020" y="1828286"/>
              <a:ext cx="8247960" cy="3877560"/>
            </p14:xfrm>
          </p:contentPart>
        </mc:Choice>
        <mc:Fallback xmlns="">
          <p:pic>
            <p:nvPicPr>
              <p:cNvPr id="3" name="Ink 2"/>
            </p:nvPicPr>
            <p:blipFill>
              <a:blip r:embed="rId3"/>
            </p:blipFill>
            <p:spPr>
              <a:xfrm>
                <a:off x="448020" y="1828286"/>
                <a:ext cx="8247960" cy="3877560"/>
              </a:xfrm>
              <a:prstGeom prst="rect"/>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p:nvPr/>
        </p:nvSpPr>
        <p:spPr>
          <a:xfrm>
            <a:off x="337185" y="143510"/>
            <a:ext cx="8349615" cy="59309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zh-CN" altLang="en-US" dirty="0"/>
              <a:t>乳腺癌（恶性</a:t>
            </a:r>
            <a:r>
              <a:rPr lang="en-US" altLang="zh-CN" dirty="0"/>
              <a:t>or</a:t>
            </a:r>
            <a:r>
              <a:rPr lang="zh-CN" altLang="en-US" dirty="0"/>
              <a:t>良性</a:t>
            </a:r>
            <a:r>
              <a:rPr lang="en-US" altLang="zh-CN" dirty="0"/>
              <a:t>?</a:t>
            </a:r>
            <a:r>
              <a:rPr lang="zh-CN" altLang="en-US" dirty="0"/>
              <a:t>）</a:t>
            </a:r>
            <a:endParaRPr lang="zh-CN" altLang="en-US" dirty="0"/>
          </a:p>
          <a:p>
            <a:pPr>
              <a:buNone/>
            </a:pPr>
            <a:endParaRPr lang="en-US" dirty="0"/>
          </a:p>
        </p:txBody>
      </p:sp>
      <p:sp>
        <p:nvSpPr>
          <p:cNvPr id="5" name="Content Placeholder 2"/>
          <p:cNvSpPr txBox="1"/>
          <p:nvPr/>
        </p:nvSpPr>
        <p:spPr>
          <a:xfrm>
            <a:off x="6858000" y="3353550"/>
            <a:ext cx="2148444"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2400" u="sng" dirty="0"/>
              <a:t>分类</a:t>
            </a:r>
            <a:endParaRPr lang="en-US" sz="2400" u="sng" dirty="0"/>
          </a:p>
          <a:p>
            <a:pPr marL="0" indent="0">
              <a:buFont typeface="Arial" panose="020B0604020202020204" pitchFamily="34" charset="0"/>
              <a:buNone/>
            </a:pPr>
            <a:r>
              <a:rPr lang="zh-CN" altLang="en-US" sz="2400" dirty="0"/>
              <a:t>离散值输出</a:t>
            </a:r>
            <a:r>
              <a:rPr lang="en-US" sz="2400" dirty="0"/>
              <a:t>(0 or 1)</a:t>
            </a:r>
            <a:endParaRPr lang="en-US" sz="2400" dirty="0"/>
          </a:p>
        </p:txBody>
      </p:sp>
      <p:cxnSp>
        <p:nvCxnSpPr>
          <p:cNvPr id="6" name="Straight Connector 5"/>
          <p:cNvCxnSpPr/>
          <p:nvPr/>
        </p:nvCxnSpPr>
        <p:spPr>
          <a:xfrm>
            <a:off x="6781800" y="3438904"/>
            <a:ext cx="0" cy="23530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745673" y="3243209"/>
            <a:ext cx="1" cy="1972046"/>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07376" y="4758055"/>
            <a:ext cx="4945824"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0200" y="3767455"/>
            <a:ext cx="2667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604902" y="6129655"/>
            <a:ext cx="4948298"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6112" y="4088698"/>
            <a:ext cx="746125" cy="368300"/>
          </a:xfrm>
          <a:prstGeom prst="rect">
            <a:avLst/>
          </a:prstGeom>
          <a:noFill/>
        </p:spPr>
        <p:txBody>
          <a:bodyPr vert="horz" wrap="none" rtlCol="0">
            <a:spAutoFit/>
          </a:bodyPr>
          <a:lstStyle/>
          <a:p>
            <a:pPr algn="ctr"/>
            <a:r>
              <a:rPr lang="zh-CN" altLang="en-US" dirty="0"/>
              <a:t>恶性</a:t>
            </a:r>
            <a:r>
              <a:rPr lang="en-US" dirty="0"/>
              <a:t>?</a:t>
            </a:r>
            <a:endParaRPr lang="en-US" dirty="0"/>
          </a:p>
        </p:txBody>
      </p:sp>
      <p:sp>
        <p:nvSpPr>
          <p:cNvPr id="31" name="TextBox 30"/>
          <p:cNvSpPr txBox="1"/>
          <p:nvPr/>
        </p:nvSpPr>
        <p:spPr>
          <a:xfrm>
            <a:off x="1165759" y="3603180"/>
            <a:ext cx="508000" cy="337185"/>
          </a:xfrm>
          <a:prstGeom prst="rect">
            <a:avLst/>
          </a:prstGeom>
          <a:noFill/>
        </p:spPr>
        <p:txBody>
          <a:bodyPr vert="horz" wrap="none" rtlCol="0">
            <a:spAutoFit/>
          </a:bodyPr>
          <a:lstStyle/>
          <a:p>
            <a:pPr algn="ctr"/>
            <a:r>
              <a:rPr lang="en-US" sz="1600" dirty="0"/>
              <a:t>1(Y)</a:t>
            </a:r>
            <a:endParaRPr lang="en-US" sz="1600" dirty="0"/>
          </a:p>
        </p:txBody>
      </p:sp>
      <p:sp>
        <p:nvSpPr>
          <p:cNvPr id="32" name="TextBox 31"/>
          <p:cNvSpPr txBox="1"/>
          <p:nvPr/>
        </p:nvSpPr>
        <p:spPr>
          <a:xfrm>
            <a:off x="1149567" y="4595651"/>
            <a:ext cx="540385" cy="337185"/>
          </a:xfrm>
          <a:prstGeom prst="rect">
            <a:avLst/>
          </a:prstGeom>
          <a:noFill/>
        </p:spPr>
        <p:txBody>
          <a:bodyPr vert="horz" wrap="none" rtlCol="0">
            <a:spAutoFit/>
          </a:bodyPr>
          <a:lstStyle/>
          <a:p>
            <a:pPr algn="ctr"/>
            <a:r>
              <a:rPr lang="en-US" sz="1600" dirty="0"/>
              <a:t>0(N)</a:t>
            </a:r>
            <a:endParaRPr lang="en-US" sz="1600" dirty="0"/>
          </a:p>
        </p:txBody>
      </p:sp>
      <p:sp>
        <p:nvSpPr>
          <p:cNvPr id="33" name="TextBox 32"/>
          <p:cNvSpPr txBox="1"/>
          <p:nvPr/>
        </p:nvSpPr>
        <p:spPr>
          <a:xfrm>
            <a:off x="3634720" y="4922123"/>
            <a:ext cx="1097280" cy="368300"/>
          </a:xfrm>
          <a:prstGeom prst="rect">
            <a:avLst/>
          </a:prstGeom>
          <a:noFill/>
        </p:spPr>
        <p:txBody>
          <a:bodyPr vert="horz" wrap="none" rtlCol="0">
            <a:spAutoFit/>
          </a:bodyPr>
          <a:lstStyle/>
          <a:p>
            <a:pPr algn="ctr"/>
            <a:r>
              <a:rPr lang="zh-CN" altLang="en-US" dirty="0"/>
              <a:t>肿瘤大小</a:t>
            </a:r>
            <a:endParaRPr lang="en-US" dirty="0"/>
          </a:p>
        </p:txBody>
      </p:sp>
      <p:sp>
        <p:nvSpPr>
          <p:cNvPr id="37" name="TextBox 36"/>
          <p:cNvSpPr txBox="1"/>
          <p:nvPr/>
        </p:nvSpPr>
        <p:spPr>
          <a:xfrm>
            <a:off x="3634720" y="6293723"/>
            <a:ext cx="1097280" cy="368300"/>
          </a:xfrm>
          <a:prstGeom prst="rect">
            <a:avLst/>
          </a:prstGeom>
          <a:noFill/>
        </p:spPr>
        <p:txBody>
          <a:bodyPr vert="horz" wrap="none" rtlCol="0">
            <a:spAutoFit/>
          </a:bodyPr>
          <a:lstStyle/>
          <a:p>
            <a:pPr algn="ctr"/>
            <a:r>
              <a:rPr lang="zh-CN" altLang="en-US" dirty="0"/>
              <a:t>肿瘤大小</a:t>
            </a:r>
            <a:endParaRPr lang="en-US" altLang="zh-CN"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28240" y="3373585"/>
              <a:ext cx="8647920" cy="3333960"/>
            </p14:xfrm>
          </p:contentPart>
        </mc:Choice>
        <mc:Fallback xmlns="">
          <p:pic>
            <p:nvPicPr>
              <p:cNvPr id="2" name="Ink 1"/>
            </p:nvPicPr>
            <p:blipFill>
              <a:blip r:embed="rId2"/>
            </p:blipFill>
            <p:spPr>
              <a:xfrm>
                <a:off x="228240" y="3373585"/>
                <a:ext cx="8647920" cy="3333960"/>
              </a:xfrm>
              <a:prstGeom prst="rect"/>
            </p:spPr>
          </p:pic>
        </mc:Fallback>
      </mc:AlternateContent>
      <p:sp>
        <p:nvSpPr>
          <p:cNvPr id="3" name="内容占位符 3"/>
          <p:cNvSpPr>
            <a:spLocks noGrp="1"/>
          </p:cNvSpPr>
          <p:nvPr/>
        </p:nvSpPr>
        <p:spPr>
          <a:xfrm>
            <a:off x="396240" y="795655"/>
            <a:ext cx="7886700" cy="2022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假使你希望预测一个乳腺癌是否是恶性的， 你现在有的数据是病人身上肿瘤的尺寸以及这些肿瘤是否是恶性的。</a:t>
            </a:r>
            <a:endParaRPr lang="zh-CN" altLang="en-US" sz="2400" dirty="0"/>
          </a:p>
        </p:txBody>
      </p:sp>
      <p:sp>
        <p:nvSpPr>
          <p:cNvPr id="7" name="矩形 6"/>
          <p:cNvSpPr/>
          <p:nvPr/>
        </p:nvSpPr>
        <p:spPr>
          <a:xfrm>
            <a:off x="133350" y="2921635"/>
            <a:ext cx="8850630" cy="3067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669530" y="5774690"/>
            <a:ext cx="1091565" cy="575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z="4000" dirty="0"/>
              <a:t>什么</a:t>
            </a:r>
            <a:r>
              <a:rPr lang="zh-CN" altLang="en-US" sz="4000" dirty="0"/>
              <a:t>是机器学习？</a:t>
            </a:r>
            <a:endParaRPr lang="zh-CN" altLang="en-US" sz="4000" dirty="0"/>
          </a:p>
        </p:txBody>
      </p:sp>
      <p:pic>
        <p:nvPicPr>
          <p:cNvPr id="5" name="图片 4"/>
          <p:cNvPicPr>
            <a:picLocks noChangeAspect="1"/>
          </p:cNvPicPr>
          <p:nvPr>
            <p:custDataLst>
              <p:tags r:id="rId1"/>
            </p:custDataLst>
          </p:nvPr>
        </p:nvPicPr>
        <p:blipFill>
          <a:blip r:embed="rId2"/>
          <a:stretch>
            <a:fillRect/>
          </a:stretch>
        </p:blipFill>
        <p:spPr>
          <a:xfrm>
            <a:off x="743585" y="1953579"/>
            <a:ext cx="7991982" cy="4502150"/>
          </a:xfrm>
          <a:prstGeom prst="rect">
            <a:avLst/>
          </a:prstGeom>
        </p:spPr>
      </p:pic>
      <p:pic>
        <p:nvPicPr>
          <p:cNvPr id="2" name="内容占位符 1" descr="机器学习关系图3"/>
          <p:cNvPicPr>
            <a:picLocks noChangeAspect="1"/>
          </p:cNvPicPr>
          <p:nvPr>
            <p:ph idx="1"/>
            <p:custDataLst>
              <p:tags r:id="rId3"/>
            </p:custDataLst>
          </p:nvPr>
        </p:nvPicPr>
        <p:blipFill>
          <a:blip r:embed="rId4"/>
          <a:stretch>
            <a:fillRect/>
          </a:stretch>
        </p:blipFill>
        <p:spPr>
          <a:xfrm>
            <a:off x="1221740" y="1379220"/>
            <a:ext cx="6880225" cy="5160645"/>
          </a:xfrm>
          <a:prstGeom prst="rect">
            <a:avLst/>
          </a:prstGeom>
        </p:spPr>
      </p:pic>
      <p:sp>
        <p:nvSpPr>
          <p:cNvPr id="6" name="文本框 5"/>
          <p:cNvSpPr txBox="1"/>
          <p:nvPr/>
        </p:nvSpPr>
        <p:spPr>
          <a:xfrm>
            <a:off x="5903595" y="426085"/>
            <a:ext cx="1878965" cy="953135"/>
          </a:xfrm>
          <a:prstGeom prst="rect">
            <a:avLst/>
          </a:prstGeom>
          <a:noFill/>
        </p:spPr>
        <p:txBody>
          <a:bodyPr wrap="square" rtlCol="0">
            <a:spAutoFit/>
          </a:bodyPr>
          <a:p>
            <a:r>
              <a:rPr lang="zh-CN" altLang="en-US" sz="2800">
                <a:solidFill>
                  <a:schemeClr val="tx1"/>
                </a:solidFill>
              </a:rPr>
              <a:t>人工智能？</a:t>
            </a:r>
            <a:endParaRPr lang="zh-CN" altLang="en-US" sz="2800">
              <a:solidFill>
                <a:schemeClr val="tx1"/>
              </a:solidFill>
            </a:endParaRPr>
          </a:p>
          <a:p>
            <a:r>
              <a:rPr lang="zh-CN" altLang="en-US" sz="2800">
                <a:solidFill>
                  <a:schemeClr val="tx1"/>
                </a:solidFill>
              </a:rPr>
              <a:t>深度学习？</a:t>
            </a: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p:nvPr/>
        </p:nvSpPr>
        <p:spPr>
          <a:xfrm>
            <a:off x="337185" y="143510"/>
            <a:ext cx="8349615" cy="59309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zh-CN" altLang="en-US" dirty="0"/>
              <a:t>乳腺癌（恶性</a:t>
            </a:r>
            <a:r>
              <a:rPr lang="en-US" altLang="zh-CN" dirty="0"/>
              <a:t>or</a:t>
            </a:r>
            <a:r>
              <a:rPr lang="zh-CN" altLang="en-US" dirty="0"/>
              <a:t>良性</a:t>
            </a:r>
            <a:r>
              <a:rPr lang="en-US" altLang="zh-CN" dirty="0"/>
              <a:t>?</a:t>
            </a:r>
            <a:r>
              <a:rPr lang="zh-CN" altLang="en-US" dirty="0"/>
              <a:t>）</a:t>
            </a:r>
            <a:endParaRPr lang="zh-CN" altLang="en-US" dirty="0"/>
          </a:p>
          <a:p>
            <a:pPr>
              <a:buNone/>
            </a:pPr>
            <a:endParaRPr lang="en-US" dirty="0"/>
          </a:p>
        </p:txBody>
      </p:sp>
      <p:sp>
        <p:nvSpPr>
          <p:cNvPr id="5" name="Content Placeholder 2"/>
          <p:cNvSpPr txBox="1"/>
          <p:nvPr/>
        </p:nvSpPr>
        <p:spPr>
          <a:xfrm>
            <a:off x="6858000" y="3353550"/>
            <a:ext cx="2148444"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2400" u="sng" dirty="0"/>
              <a:t>分类</a:t>
            </a:r>
            <a:endParaRPr lang="en-US" sz="2400" u="sng" dirty="0"/>
          </a:p>
          <a:p>
            <a:pPr marL="0" indent="0">
              <a:buFont typeface="Arial" panose="020B0604020202020204" pitchFamily="34" charset="0"/>
              <a:buNone/>
            </a:pPr>
            <a:r>
              <a:rPr lang="zh-CN" altLang="en-US" sz="2400" dirty="0"/>
              <a:t>离散值输出</a:t>
            </a:r>
            <a:r>
              <a:rPr lang="en-US" sz="2400" dirty="0"/>
              <a:t>(0 or 1)</a:t>
            </a:r>
            <a:endParaRPr lang="en-US" sz="2400" dirty="0"/>
          </a:p>
        </p:txBody>
      </p:sp>
      <p:cxnSp>
        <p:nvCxnSpPr>
          <p:cNvPr id="6" name="Straight Connector 5"/>
          <p:cNvCxnSpPr/>
          <p:nvPr/>
        </p:nvCxnSpPr>
        <p:spPr>
          <a:xfrm>
            <a:off x="6781800" y="3438904"/>
            <a:ext cx="0" cy="23530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745673" y="3243209"/>
            <a:ext cx="1" cy="1972046"/>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07376" y="4758055"/>
            <a:ext cx="4945824"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0200" y="3767455"/>
            <a:ext cx="2667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604902" y="6129655"/>
            <a:ext cx="4948298"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6112" y="4088698"/>
            <a:ext cx="746125" cy="368300"/>
          </a:xfrm>
          <a:prstGeom prst="rect">
            <a:avLst/>
          </a:prstGeom>
          <a:noFill/>
        </p:spPr>
        <p:txBody>
          <a:bodyPr vert="horz" wrap="none" rtlCol="0">
            <a:spAutoFit/>
          </a:bodyPr>
          <a:lstStyle/>
          <a:p>
            <a:pPr algn="ctr"/>
            <a:r>
              <a:rPr lang="zh-CN" altLang="en-US" dirty="0"/>
              <a:t>恶性</a:t>
            </a:r>
            <a:r>
              <a:rPr lang="en-US" dirty="0"/>
              <a:t>?</a:t>
            </a:r>
            <a:endParaRPr lang="en-US" dirty="0"/>
          </a:p>
        </p:txBody>
      </p:sp>
      <p:sp>
        <p:nvSpPr>
          <p:cNvPr id="31" name="TextBox 30"/>
          <p:cNvSpPr txBox="1"/>
          <p:nvPr/>
        </p:nvSpPr>
        <p:spPr>
          <a:xfrm>
            <a:off x="1165759" y="3603180"/>
            <a:ext cx="508000" cy="337185"/>
          </a:xfrm>
          <a:prstGeom prst="rect">
            <a:avLst/>
          </a:prstGeom>
          <a:noFill/>
        </p:spPr>
        <p:txBody>
          <a:bodyPr vert="horz" wrap="none" rtlCol="0">
            <a:spAutoFit/>
          </a:bodyPr>
          <a:lstStyle/>
          <a:p>
            <a:pPr algn="ctr"/>
            <a:r>
              <a:rPr lang="en-US" sz="1600" dirty="0"/>
              <a:t>1(Y)</a:t>
            </a:r>
            <a:endParaRPr lang="en-US" sz="1600" dirty="0"/>
          </a:p>
        </p:txBody>
      </p:sp>
      <p:sp>
        <p:nvSpPr>
          <p:cNvPr id="32" name="TextBox 31"/>
          <p:cNvSpPr txBox="1"/>
          <p:nvPr/>
        </p:nvSpPr>
        <p:spPr>
          <a:xfrm>
            <a:off x="1149567" y="4595651"/>
            <a:ext cx="540385" cy="337185"/>
          </a:xfrm>
          <a:prstGeom prst="rect">
            <a:avLst/>
          </a:prstGeom>
          <a:noFill/>
        </p:spPr>
        <p:txBody>
          <a:bodyPr vert="horz" wrap="none" rtlCol="0">
            <a:spAutoFit/>
          </a:bodyPr>
          <a:lstStyle/>
          <a:p>
            <a:pPr algn="ctr"/>
            <a:r>
              <a:rPr lang="en-US" sz="1600" dirty="0"/>
              <a:t>0(N)</a:t>
            </a:r>
            <a:endParaRPr lang="en-US" sz="1600" dirty="0"/>
          </a:p>
        </p:txBody>
      </p:sp>
      <p:sp>
        <p:nvSpPr>
          <p:cNvPr id="33" name="TextBox 32"/>
          <p:cNvSpPr txBox="1"/>
          <p:nvPr/>
        </p:nvSpPr>
        <p:spPr>
          <a:xfrm>
            <a:off x="3634720" y="4922123"/>
            <a:ext cx="1097280" cy="368300"/>
          </a:xfrm>
          <a:prstGeom prst="rect">
            <a:avLst/>
          </a:prstGeom>
          <a:noFill/>
        </p:spPr>
        <p:txBody>
          <a:bodyPr vert="horz" wrap="none" rtlCol="0">
            <a:spAutoFit/>
          </a:bodyPr>
          <a:lstStyle/>
          <a:p>
            <a:pPr algn="ctr"/>
            <a:r>
              <a:rPr lang="zh-CN" altLang="en-US" dirty="0"/>
              <a:t>肿瘤大小</a:t>
            </a:r>
            <a:endParaRPr lang="en-US" dirty="0"/>
          </a:p>
        </p:txBody>
      </p:sp>
      <p:sp>
        <p:nvSpPr>
          <p:cNvPr id="37" name="TextBox 36"/>
          <p:cNvSpPr txBox="1"/>
          <p:nvPr/>
        </p:nvSpPr>
        <p:spPr>
          <a:xfrm>
            <a:off x="3634720" y="6293723"/>
            <a:ext cx="1097280" cy="368300"/>
          </a:xfrm>
          <a:prstGeom prst="rect">
            <a:avLst/>
          </a:prstGeom>
          <a:noFill/>
        </p:spPr>
        <p:txBody>
          <a:bodyPr vert="horz" wrap="none" rtlCol="0">
            <a:spAutoFit/>
          </a:bodyPr>
          <a:lstStyle/>
          <a:p>
            <a:pPr algn="ctr"/>
            <a:r>
              <a:rPr lang="zh-CN" altLang="en-US" dirty="0"/>
              <a:t>肿瘤大小</a:t>
            </a:r>
            <a:endParaRPr lang="en-US" altLang="zh-CN"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28240" y="3373585"/>
              <a:ext cx="8647920" cy="3333960"/>
            </p14:xfrm>
          </p:contentPart>
        </mc:Choice>
        <mc:Fallback xmlns="">
          <p:pic>
            <p:nvPicPr>
              <p:cNvPr id="2" name="Ink 1"/>
            </p:nvPicPr>
            <p:blipFill>
              <a:blip r:embed="rId2"/>
            </p:blipFill>
            <p:spPr>
              <a:xfrm>
                <a:off x="228240" y="3373585"/>
                <a:ext cx="8647920" cy="3333960"/>
              </a:xfrm>
              <a:prstGeom prst="rect"/>
            </p:spPr>
          </p:pic>
        </mc:Fallback>
      </mc:AlternateContent>
      <p:sp>
        <p:nvSpPr>
          <p:cNvPr id="3" name="内容占位符 3"/>
          <p:cNvSpPr>
            <a:spLocks noGrp="1"/>
          </p:cNvSpPr>
          <p:nvPr/>
        </p:nvSpPr>
        <p:spPr>
          <a:xfrm>
            <a:off x="396240" y="795655"/>
            <a:ext cx="7886700" cy="2022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假使你希望预测一个乳腺癌是否是恶性的， 你现在有的数据是病人身上肿瘤的尺寸以及这些肿瘤是否是恶性的。</a:t>
            </a:r>
            <a:r>
              <a:rPr lang="zh-CN" altLang="en-US" sz="2400" dirty="0">
                <a:solidFill>
                  <a:srgbClr val="FF0000"/>
                </a:solidFill>
              </a:rPr>
              <a:t>如果我们将这些信息绘制成一张 </a:t>
            </a:r>
            <a:r>
              <a:rPr lang="en-US" altLang="zh-CN" sz="2400" dirty="0">
                <a:solidFill>
                  <a:srgbClr val="FF0000"/>
                </a:solidFill>
              </a:rPr>
              <a:t>2D </a:t>
            </a:r>
            <a:r>
              <a:rPr lang="zh-CN" altLang="en-US" sz="2400" dirty="0">
                <a:solidFill>
                  <a:srgbClr val="FF0000"/>
                </a:solidFill>
              </a:rPr>
              <a:t>图表，以横坐标为肿瘤的尺寸，以纵坐标中的</a:t>
            </a:r>
            <a:r>
              <a:rPr lang="en-US" altLang="zh-CN" sz="2400" dirty="0">
                <a:solidFill>
                  <a:srgbClr val="FF0000"/>
                </a:solidFill>
              </a:rPr>
              <a:t>1</a:t>
            </a:r>
            <a:r>
              <a:rPr lang="zh-CN" altLang="en-US" sz="2400" dirty="0">
                <a:solidFill>
                  <a:srgbClr val="FF0000"/>
                </a:solidFill>
              </a:rPr>
              <a:t>表示恶性肿瘤，以</a:t>
            </a:r>
            <a:r>
              <a:rPr lang="en-US" altLang="zh-CN" sz="2400" dirty="0">
                <a:solidFill>
                  <a:srgbClr val="FF0000"/>
                </a:solidFill>
              </a:rPr>
              <a:t>0 </a:t>
            </a:r>
            <a:r>
              <a:rPr lang="zh-CN" altLang="en-US" sz="2400" dirty="0">
                <a:solidFill>
                  <a:srgbClr val="FF0000"/>
                </a:solidFill>
              </a:rPr>
              <a:t>代表良性肿瘤。</a:t>
            </a:r>
            <a:endParaRPr lang="zh-CN" altLang="en-US" sz="2400" dirty="0">
              <a:solidFill>
                <a:srgbClr val="FF0000"/>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125473" y="1981200"/>
            <a:ext cx="0" cy="272553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961095" y="4554334"/>
            <a:ext cx="359828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01659" y="4791822"/>
            <a:ext cx="1198880" cy="398780"/>
          </a:xfrm>
          <a:prstGeom prst="rect">
            <a:avLst/>
          </a:prstGeom>
          <a:noFill/>
        </p:spPr>
        <p:txBody>
          <a:bodyPr wrap="none" rtlCol="0">
            <a:spAutoFit/>
          </a:bodyPr>
          <a:lstStyle/>
          <a:p>
            <a:r>
              <a:rPr lang="zh-CN" altLang="en-US" sz="2000" dirty="0"/>
              <a:t>肿瘤大小</a:t>
            </a:r>
            <a:endParaRPr lang="en-US" sz="2000" baseline="-25000" dirty="0"/>
          </a:p>
        </p:txBody>
      </p:sp>
      <p:sp>
        <p:nvSpPr>
          <p:cNvPr id="5" name="TextBox 4"/>
          <p:cNvSpPr txBox="1"/>
          <p:nvPr/>
        </p:nvSpPr>
        <p:spPr>
          <a:xfrm>
            <a:off x="381000" y="3163453"/>
            <a:ext cx="690880" cy="398780"/>
          </a:xfrm>
          <a:prstGeom prst="rect">
            <a:avLst/>
          </a:prstGeom>
          <a:noFill/>
        </p:spPr>
        <p:txBody>
          <a:bodyPr wrap="none" rtlCol="0">
            <a:spAutoFit/>
          </a:bodyPr>
          <a:lstStyle/>
          <a:p>
            <a:r>
              <a:rPr lang="zh-CN" altLang="en-US" sz="2000" dirty="0"/>
              <a:t>年龄</a:t>
            </a:r>
            <a:endParaRPr lang="en-US" sz="2000" baseline="-25000" dirty="0"/>
          </a:p>
        </p:txBody>
      </p:sp>
      <p:sp>
        <p:nvSpPr>
          <p:cNvPr id="8" name="Content Placeholder 2"/>
          <p:cNvSpPr txBox="1"/>
          <p:nvPr/>
        </p:nvSpPr>
        <p:spPr>
          <a:xfrm>
            <a:off x="4783073" y="1981200"/>
            <a:ext cx="403860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Char char="-"/>
            </a:pPr>
            <a:r>
              <a:rPr lang="en-US" sz="2800" dirty="0"/>
              <a:t>肿块厚度</a:t>
            </a:r>
            <a:endParaRPr lang="en-US" sz="2800" dirty="0"/>
          </a:p>
          <a:p>
            <a:pPr>
              <a:buFontTx/>
              <a:buChar char="-"/>
            </a:pPr>
            <a:r>
              <a:rPr lang="en-US" sz="2800" dirty="0"/>
              <a:t>细胞大小均匀性</a:t>
            </a:r>
            <a:endParaRPr lang="en-US" sz="2800" dirty="0"/>
          </a:p>
          <a:p>
            <a:pPr>
              <a:buFontTx/>
              <a:buChar char="-"/>
            </a:pPr>
            <a:r>
              <a:rPr lang="en-US" sz="2800" dirty="0"/>
              <a:t>细胞形状均匀性</a:t>
            </a:r>
            <a:endParaRPr lang="en-US" sz="2800" dirty="0"/>
          </a:p>
          <a:p>
            <a:pPr marL="0" indent="0">
              <a:buNone/>
            </a:pPr>
            <a:r>
              <a:rPr lang="en-US" sz="2800" dirty="0"/>
              <a:t>…</a:t>
            </a:r>
            <a:endParaRPr lang="en-US" sz="2800"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125473" y="1981200"/>
            <a:ext cx="0" cy="272553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961095" y="4554334"/>
            <a:ext cx="359828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01659" y="4791822"/>
            <a:ext cx="1198880" cy="398780"/>
          </a:xfrm>
          <a:prstGeom prst="rect">
            <a:avLst/>
          </a:prstGeom>
          <a:noFill/>
        </p:spPr>
        <p:txBody>
          <a:bodyPr wrap="none" rtlCol="0">
            <a:spAutoFit/>
          </a:bodyPr>
          <a:lstStyle/>
          <a:p>
            <a:r>
              <a:rPr lang="zh-CN" altLang="en-US" sz="2000" dirty="0"/>
              <a:t>肿瘤大小</a:t>
            </a:r>
            <a:endParaRPr lang="en-US" sz="2000" baseline="-25000" dirty="0"/>
          </a:p>
        </p:txBody>
      </p:sp>
      <p:sp>
        <p:nvSpPr>
          <p:cNvPr id="5" name="TextBox 4"/>
          <p:cNvSpPr txBox="1"/>
          <p:nvPr/>
        </p:nvSpPr>
        <p:spPr>
          <a:xfrm>
            <a:off x="381000" y="3163453"/>
            <a:ext cx="690880" cy="398780"/>
          </a:xfrm>
          <a:prstGeom prst="rect">
            <a:avLst/>
          </a:prstGeom>
          <a:noFill/>
        </p:spPr>
        <p:txBody>
          <a:bodyPr wrap="none" rtlCol="0">
            <a:spAutoFit/>
          </a:bodyPr>
          <a:lstStyle/>
          <a:p>
            <a:r>
              <a:rPr lang="zh-CN" altLang="en-US" sz="2000" dirty="0"/>
              <a:t>年龄</a:t>
            </a:r>
            <a:endParaRPr lang="en-US" sz="2000" baseline="-25000" dirty="0"/>
          </a:p>
        </p:txBody>
      </p:sp>
      <p:sp>
        <p:nvSpPr>
          <p:cNvPr id="7" name="Content Placeholder 2"/>
          <p:cNvSpPr txBox="1"/>
          <p:nvPr/>
        </p:nvSpPr>
        <p:spPr>
          <a:xfrm>
            <a:off x="4783073" y="1981200"/>
            <a:ext cx="403860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Char char="-"/>
            </a:pPr>
            <a:r>
              <a:rPr lang="en-US" sz="2800" dirty="0"/>
              <a:t>肿块厚度</a:t>
            </a:r>
            <a:endParaRPr lang="en-US" sz="2800" dirty="0"/>
          </a:p>
          <a:p>
            <a:pPr>
              <a:buFontTx/>
              <a:buChar char="-"/>
            </a:pPr>
            <a:r>
              <a:rPr lang="en-US" sz="2800" dirty="0"/>
              <a:t>细胞大小均匀性</a:t>
            </a:r>
            <a:endParaRPr lang="en-US" sz="2800" dirty="0"/>
          </a:p>
          <a:p>
            <a:pPr>
              <a:buFontTx/>
              <a:buChar char="-"/>
            </a:pPr>
            <a:r>
              <a:rPr lang="en-US" sz="2800" dirty="0"/>
              <a:t>细胞形状均匀性</a:t>
            </a:r>
            <a:endParaRPr lang="en-US" sz="2800" dirty="0"/>
          </a:p>
          <a:p>
            <a:pPr marL="0" indent="0">
              <a:buNone/>
            </a:pPr>
            <a:r>
              <a:rPr lang="en-US" sz="2800" dirty="0"/>
              <a:t>…</a:t>
            </a:r>
            <a:endParaRPr lang="en-US" sz="28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392400" y="2187810"/>
              <a:ext cx="8519400" cy="2990520"/>
            </p14:xfrm>
          </p:contentPart>
        </mc:Choice>
        <mc:Fallback xmlns="">
          <p:pic>
            <p:nvPicPr>
              <p:cNvPr id="6" name="Ink 5"/>
            </p:nvPicPr>
            <p:blipFill>
              <a:blip r:embed="rId2"/>
            </p:blipFill>
            <p:spPr>
              <a:xfrm>
                <a:off x="392400" y="2187810"/>
                <a:ext cx="8519400" cy="2990520"/>
              </a:xfrm>
              <a:prstGeom prst="rect"/>
            </p:spPr>
          </p:pic>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3632199"/>
            <a:ext cx="6553200" cy="368300"/>
          </a:xfrm>
          <a:prstGeom prst="rect">
            <a:avLst/>
          </a:prstGeom>
        </p:spPr>
        <p:txBody>
          <a:bodyPr wrap="square">
            <a:spAutoFit/>
          </a:bodyPr>
          <a:lstStyle/>
          <a:p>
            <a:r>
              <a:rPr lang="zh-CN" altLang="en-US" dirty="0">
                <a:solidFill>
                  <a:prstClr val="black"/>
                </a:solidFill>
              </a:rPr>
              <a:t>将两者都视为分类问题。</a:t>
            </a:r>
            <a:endParaRPr lang="en-US" dirty="0">
              <a:solidFill>
                <a:prstClr val="black"/>
              </a:solidFill>
            </a:endParaRPr>
          </a:p>
        </p:txBody>
      </p:sp>
      <p:sp>
        <p:nvSpPr>
          <p:cNvPr id="22" name="Rectangle 21"/>
          <p:cNvSpPr/>
          <p:nvPr/>
        </p:nvSpPr>
        <p:spPr>
          <a:xfrm>
            <a:off x="1126062" y="4089399"/>
            <a:ext cx="7789337" cy="368300"/>
          </a:xfrm>
          <a:prstGeom prst="rect">
            <a:avLst/>
          </a:prstGeom>
        </p:spPr>
        <p:txBody>
          <a:bodyPr wrap="square">
            <a:spAutoFit/>
          </a:bodyPr>
          <a:lstStyle/>
          <a:p>
            <a:r>
              <a:rPr lang="zh-CN" altLang="en-US" dirty="0">
                <a:solidFill>
                  <a:prstClr val="black"/>
                </a:solidFill>
              </a:rPr>
              <a:t>将问题</a:t>
            </a:r>
            <a:r>
              <a:rPr lang="en-US" altLang="zh-CN" dirty="0">
                <a:solidFill>
                  <a:prstClr val="black"/>
                </a:solidFill>
              </a:rPr>
              <a:t>1</a:t>
            </a:r>
            <a:r>
              <a:rPr lang="zh-CN" altLang="en-US" dirty="0">
                <a:solidFill>
                  <a:prstClr val="black"/>
                </a:solidFill>
              </a:rPr>
              <a:t>视为分类问题，将问题</a:t>
            </a:r>
            <a:r>
              <a:rPr lang="en-US" altLang="zh-CN" dirty="0">
                <a:solidFill>
                  <a:prstClr val="black"/>
                </a:solidFill>
              </a:rPr>
              <a:t>2</a:t>
            </a:r>
            <a:r>
              <a:rPr lang="zh-CN" altLang="en-US" dirty="0">
                <a:solidFill>
                  <a:prstClr val="black"/>
                </a:solidFill>
              </a:rPr>
              <a:t>视为回归问题。</a:t>
            </a:r>
            <a:endParaRPr lang="en-US" dirty="0">
              <a:solidFill>
                <a:prstClr val="black"/>
              </a:solidFill>
            </a:endParaRPr>
          </a:p>
        </p:txBody>
      </p:sp>
      <p:sp>
        <p:nvSpPr>
          <p:cNvPr id="23" name="Rectangle 22"/>
          <p:cNvSpPr/>
          <p:nvPr/>
        </p:nvSpPr>
        <p:spPr>
          <a:xfrm>
            <a:off x="1126063" y="4546599"/>
            <a:ext cx="7620000" cy="368300"/>
          </a:xfrm>
          <a:prstGeom prst="rect">
            <a:avLst/>
          </a:prstGeom>
        </p:spPr>
        <p:txBody>
          <a:bodyPr wrap="square">
            <a:spAutoFit/>
          </a:bodyPr>
          <a:lstStyle/>
          <a:p>
            <a:r>
              <a:rPr lang="zh-CN" altLang="en-US" dirty="0">
                <a:solidFill>
                  <a:prstClr val="black"/>
                </a:solidFill>
              </a:rPr>
              <a:t>将问题</a:t>
            </a:r>
            <a:r>
              <a:rPr lang="en-US" altLang="zh-CN" dirty="0">
                <a:solidFill>
                  <a:prstClr val="black"/>
                </a:solidFill>
              </a:rPr>
              <a:t>1</a:t>
            </a:r>
            <a:r>
              <a:rPr lang="zh-CN" altLang="en-US" dirty="0">
                <a:solidFill>
                  <a:prstClr val="black"/>
                </a:solidFill>
              </a:rPr>
              <a:t>视为回归问题，将问题</a:t>
            </a:r>
            <a:r>
              <a:rPr lang="en-US" altLang="zh-CN" dirty="0">
                <a:solidFill>
                  <a:prstClr val="black"/>
                </a:solidFill>
              </a:rPr>
              <a:t>2</a:t>
            </a:r>
            <a:r>
              <a:rPr lang="zh-CN" altLang="en-US" dirty="0">
                <a:solidFill>
                  <a:prstClr val="black"/>
                </a:solidFill>
              </a:rPr>
              <a:t>视为分类问题。</a:t>
            </a:r>
            <a:endParaRPr lang="en-US" dirty="0">
              <a:solidFill>
                <a:prstClr val="black"/>
              </a:solidFill>
            </a:endParaRPr>
          </a:p>
        </p:txBody>
      </p:sp>
      <p:sp>
        <p:nvSpPr>
          <p:cNvPr id="24" name="Rectangle 23"/>
          <p:cNvSpPr/>
          <p:nvPr/>
        </p:nvSpPr>
        <p:spPr>
          <a:xfrm>
            <a:off x="1126063" y="5020733"/>
            <a:ext cx="6553200" cy="368300"/>
          </a:xfrm>
          <a:prstGeom prst="rect">
            <a:avLst/>
          </a:prstGeom>
        </p:spPr>
        <p:txBody>
          <a:bodyPr wrap="square">
            <a:spAutoFit/>
          </a:bodyPr>
          <a:lstStyle/>
          <a:p>
            <a:r>
              <a:rPr lang="zh-CN" altLang="en-US" dirty="0">
                <a:solidFill>
                  <a:prstClr val="black"/>
                </a:solidFill>
              </a:rPr>
              <a:t>将两者都视为回归问题。</a:t>
            </a:r>
            <a:endParaRPr lang="en-US" dirty="0">
              <a:solidFill>
                <a:prstClr val="black"/>
              </a:solidFill>
            </a:endParaRPr>
          </a:p>
        </p:txBody>
      </p:sp>
      <p:sp>
        <p:nvSpPr>
          <p:cNvPr id="6" name="TextBox 5"/>
          <p:cNvSpPr txBox="1"/>
          <p:nvPr/>
        </p:nvSpPr>
        <p:spPr>
          <a:xfrm>
            <a:off x="380999" y="990600"/>
            <a:ext cx="8365063" cy="2030095"/>
          </a:xfrm>
          <a:prstGeom prst="rect">
            <a:avLst/>
          </a:prstGeom>
          <a:noFill/>
        </p:spPr>
        <p:txBody>
          <a:bodyPr wrap="square" rtlCol="0">
            <a:spAutoFit/>
          </a:bodyPr>
          <a:lstStyle/>
          <a:p>
            <a:r>
              <a:rPr lang="zh-CN" altLang="en-US" dirty="0">
                <a:solidFill>
                  <a:prstClr val="black"/>
                </a:solidFill>
              </a:rPr>
              <a:t>你正在运营一家公司，并且您希望开发学习算法来解决两个问题。</a:t>
            </a:r>
            <a:endParaRPr lang="zh-CN" altLang="en-US" dirty="0">
              <a:solidFill>
                <a:prstClr val="black"/>
              </a:solidFill>
            </a:endParaRPr>
          </a:p>
          <a:p>
            <a:endParaRPr lang="en-US" dirty="0">
              <a:solidFill>
                <a:prstClr val="black"/>
              </a:solidFill>
            </a:endParaRPr>
          </a:p>
          <a:p>
            <a:r>
              <a:rPr lang="zh-CN" altLang="en-US" dirty="0">
                <a:solidFill>
                  <a:prstClr val="black"/>
                </a:solidFill>
              </a:rPr>
              <a:t>问题</a:t>
            </a:r>
            <a:r>
              <a:rPr lang="en-US" altLang="zh-CN" dirty="0">
                <a:solidFill>
                  <a:prstClr val="black"/>
                </a:solidFill>
              </a:rPr>
              <a:t>1</a:t>
            </a:r>
            <a:r>
              <a:rPr lang="zh-CN" altLang="en-US" dirty="0">
                <a:solidFill>
                  <a:prstClr val="black"/>
                </a:solidFill>
              </a:rPr>
              <a:t>：你有大量相同的商品。 你想预测未来</a:t>
            </a:r>
            <a:r>
              <a:rPr lang="en-US" altLang="zh-CN" dirty="0">
                <a:solidFill>
                  <a:prstClr val="black"/>
                </a:solidFill>
              </a:rPr>
              <a:t>3</a:t>
            </a:r>
            <a:r>
              <a:rPr lang="zh-CN" altLang="en-US" dirty="0">
                <a:solidFill>
                  <a:prstClr val="black"/>
                </a:solidFill>
              </a:rPr>
              <a:t>个月内这些商品的销售量。</a:t>
            </a:r>
            <a:endParaRPr lang="en-US" altLang="zh-CN" dirty="0">
              <a:solidFill>
                <a:prstClr val="black"/>
              </a:solidFill>
            </a:endParaRPr>
          </a:p>
          <a:p>
            <a:r>
              <a:rPr lang="zh-CN" altLang="en-US" dirty="0">
                <a:solidFill>
                  <a:prstClr val="black"/>
                </a:solidFill>
              </a:rPr>
              <a:t>问题</a:t>
            </a:r>
            <a:r>
              <a:rPr lang="en-US" altLang="zh-CN" dirty="0">
                <a:solidFill>
                  <a:prstClr val="black"/>
                </a:solidFill>
              </a:rPr>
              <a:t>2</a:t>
            </a:r>
            <a:r>
              <a:rPr lang="zh-CN" altLang="en-US" dirty="0">
                <a:solidFill>
                  <a:prstClr val="black"/>
                </a:solidFill>
              </a:rPr>
              <a:t>：你希望软件检查单个客户帐户，并为每个帐户确定是否已被黑客入侵</a:t>
            </a:r>
            <a:r>
              <a:rPr lang="en-US" altLang="zh-CN" dirty="0">
                <a:solidFill>
                  <a:prstClr val="black"/>
                </a:solidFill>
              </a:rPr>
              <a:t>/</a:t>
            </a:r>
            <a:r>
              <a:rPr lang="zh-CN" altLang="en-US" dirty="0">
                <a:solidFill>
                  <a:prstClr val="black"/>
                </a:solidFill>
              </a:rPr>
              <a:t>泄密。</a:t>
            </a:r>
            <a:endParaRPr lang="en-US" dirty="0">
              <a:solidFill>
                <a:prstClr val="black"/>
              </a:solidFill>
            </a:endParaRPr>
          </a:p>
          <a:p>
            <a:endParaRPr lang="en-US" dirty="0">
              <a:solidFill>
                <a:prstClr val="black"/>
              </a:solidFill>
            </a:endParaRPr>
          </a:p>
          <a:p>
            <a:r>
              <a:rPr lang="zh-CN" altLang="en-US" dirty="0">
                <a:solidFill>
                  <a:prstClr val="black"/>
                </a:solidFill>
              </a:rPr>
              <a:t>你应该将这些视为分类还是回归问题？</a:t>
            </a:r>
            <a:endParaRPr lang="en-US" dirty="0">
              <a:solidFill>
                <a:prstClr val="black"/>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3632199"/>
            <a:ext cx="6553200" cy="368300"/>
          </a:xfrm>
          <a:prstGeom prst="rect">
            <a:avLst/>
          </a:prstGeom>
        </p:spPr>
        <p:txBody>
          <a:bodyPr wrap="square">
            <a:spAutoFit/>
          </a:bodyPr>
          <a:lstStyle/>
          <a:p>
            <a:r>
              <a:rPr lang="zh-CN" altLang="en-US" dirty="0">
                <a:solidFill>
                  <a:prstClr val="black"/>
                </a:solidFill>
              </a:rPr>
              <a:t>将两者都视为分类问题。</a:t>
            </a:r>
            <a:endParaRPr lang="en-US" dirty="0">
              <a:solidFill>
                <a:prstClr val="black"/>
              </a:solidFill>
            </a:endParaRPr>
          </a:p>
        </p:txBody>
      </p:sp>
      <p:sp>
        <p:nvSpPr>
          <p:cNvPr id="22" name="Rectangle 21"/>
          <p:cNvSpPr/>
          <p:nvPr/>
        </p:nvSpPr>
        <p:spPr>
          <a:xfrm>
            <a:off x="1126062" y="4089399"/>
            <a:ext cx="7789337" cy="368300"/>
          </a:xfrm>
          <a:prstGeom prst="rect">
            <a:avLst/>
          </a:prstGeom>
        </p:spPr>
        <p:txBody>
          <a:bodyPr wrap="square">
            <a:spAutoFit/>
          </a:bodyPr>
          <a:lstStyle/>
          <a:p>
            <a:r>
              <a:rPr lang="zh-CN" altLang="en-US" dirty="0">
                <a:solidFill>
                  <a:prstClr val="black"/>
                </a:solidFill>
              </a:rPr>
              <a:t>将问题</a:t>
            </a:r>
            <a:r>
              <a:rPr lang="en-US" altLang="zh-CN" dirty="0">
                <a:solidFill>
                  <a:prstClr val="black"/>
                </a:solidFill>
              </a:rPr>
              <a:t>1</a:t>
            </a:r>
            <a:r>
              <a:rPr lang="zh-CN" altLang="en-US" dirty="0">
                <a:solidFill>
                  <a:prstClr val="black"/>
                </a:solidFill>
              </a:rPr>
              <a:t>视为分类问题，将问题</a:t>
            </a:r>
            <a:r>
              <a:rPr lang="en-US" altLang="zh-CN" dirty="0">
                <a:solidFill>
                  <a:prstClr val="black"/>
                </a:solidFill>
              </a:rPr>
              <a:t>2</a:t>
            </a:r>
            <a:r>
              <a:rPr lang="zh-CN" altLang="en-US" dirty="0">
                <a:solidFill>
                  <a:prstClr val="black"/>
                </a:solidFill>
              </a:rPr>
              <a:t>视为回归问题。</a:t>
            </a:r>
            <a:endParaRPr lang="en-US" dirty="0">
              <a:solidFill>
                <a:prstClr val="black"/>
              </a:solidFill>
            </a:endParaRPr>
          </a:p>
        </p:txBody>
      </p:sp>
      <p:sp>
        <p:nvSpPr>
          <p:cNvPr id="23" name="Rectangle 22"/>
          <p:cNvSpPr/>
          <p:nvPr/>
        </p:nvSpPr>
        <p:spPr>
          <a:xfrm>
            <a:off x="1126063" y="4546599"/>
            <a:ext cx="7620000" cy="368300"/>
          </a:xfrm>
          <a:prstGeom prst="rect">
            <a:avLst/>
          </a:prstGeom>
        </p:spPr>
        <p:txBody>
          <a:bodyPr wrap="square">
            <a:spAutoFit/>
          </a:bodyPr>
          <a:lstStyle/>
          <a:p>
            <a:r>
              <a:rPr lang="zh-CN" altLang="en-US" dirty="0">
                <a:solidFill>
                  <a:prstClr val="black"/>
                </a:solidFill>
              </a:rPr>
              <a:t>将问题</a:t>
            </a:r>
            <a:r>
              <a:rPr lang="en-US" altLang="zh-CN" dirty="0">
                <a:solidFill>
                  <a:prstClr val="black"/>
                </a:solidFill>
              </a:rPr>
              <a:t>1</a:t>
            </a:r>
            <a:r>
              <a:rPr lang="zh-CN" altLang="en-US" dirty="0">
                <a:solidFill>
                  <a:prstClr val="black"/>
                </a:solidFill>
              </a:rPr>
              <a:t>视为回归问题，将问题</a:t>
            </a:r>
            <a:r>
              <a:rPr lang="en-US" altLang="zh-CN" dirty="0">
                <a:solidFill>
                  <a:prstClr val="black"/>
                </a:solidFill>
              </a:rPr>
              <a:t>2</a:t>
            </a:r>
            <a:r>
              <a:rPr lang="zh-CN" altLang="en-US" dirty="0">
                <a:solidFill>
                  <a:prstClr val="black"/>
                </a:solidFill>
              </a:rPr>
              <a:t>视为分类问题。</a:t>
            </a:r>
            <a:endParaRPr lang="en-US" dirty="0">
              <a:solidFill>
                <a:prstClr val="black"/>
              </a:solidFill>
            </a:endParaRPr>
          </a:p>
        </p:txBody>
      </p:sp>
      <p:sp>
        <p:nvSpPr>
          <p:cNvPr id="24" name="Rectangle 23"/>
          <p:cNvSpPr/>
          <p:nvPr/>
        </p:nvSpPr>
        <p:spPr>
          <a:xfrm>
            <a:off x="1126063" y="5020733"/>
            <a:ext cx="6553200" cy="368300"/>
          </a:xfrm>
          <a:prstGeom prst="rect">
            <a:avLst/>
          </a:prstGeom>
        </p:spPr>
        <p:txBody>
          <a:bodyPr wrap="square">
            <a:spAutoFit/>
          </a:bodyPr>
          <a:lstStyle/>
          <a:p>
            <a:r>
              <a:rPr lang="zh-CN" altLang="en-US" dirty="0">
                <a:solidFill>
                  <a:prstClr val="black"/>
                </a:solidFill>
              </a:rPr>
              <a:t>将两者都视为回归问题。</a:t>
            </a:r>
            <a:endParaRPr lang="en-US" dirty="0">
              <a:solidFill>
                <a:prstClr val="black"/>
              </a:solidFill>
            </a:endParaRPr>
          </a:p>
        </p:txBody>
      </p:sp>
      <p:sp>
        <p:nvSpPr>
          <p:cNvPr id="6" name="TextBox 5"/>
          <p:cNvSpPr txBox="1"/>
          <p:nvPr/>
        </p:nvSpPr>
        <p:spPr>
          <a:xfrm>
            <a:off x="380999" y="990600"/>
            <a:ext cx="8365063" cy="2030095"/>
          </a:xfrm>
          <a:prstGeom prst="rect">
            <a:avLst/>
          </a:prstGeom>
          <a:noFill/>
        </p:spPr>
        <p:txBody>
          <a:bodyPr wrap="square" rtlCol="0">
            <a:spAutoFit/>
          </a:bodyPr>
          <a:lstStyle/>
          <a:p>
            <a:r>
              <a:rPr lang="zh-CN" altLang="en-US" dirty="0">
                <a:solidFill>
                  <a:prstClr val="black"/>
                </a:solidFill>
              </a:rPr>
              <a:t>你正在运营一家公司，并且您希望开发学习算法来解决两个问题。</a:t>
            </a:r>
            <a:endParaRPr lang="zh-CN" altLang="en-US" dirty="0">
              <a:solidFill>
                <a:prstClr val="black"/>
              </a:solidFill>
            </a:endParaRPr>
          </a:p>
          <a:p>
            <a:endParaRPr lang="en-US" dirty="0">
              <a:solidFill>
                <a:prstClr val="black"/>
              </a:solidFill>
            </a:endParaRPr>
          </a:p>
          <a:p>
            <a:r>
              <a:rPr lang="zh-CN" altLang="en-US" dirty="0">
                <a:solidFill>
                  <a:prstClr val="black"/>
                </a:solidFill>
              </a:rPr>
              <a:t>问题</a:t>
            </a:r>
            <a:r>
              <a:rPr lang="en-US" altLang="zh-CN" dirty="0">
                <a:solidFill>
                  <a:prstClr val="black"/>
                </a:solidFill>
              </a:rPr>
              <a:t>1</a:t>
            </a:r>
            <a:r>
              <a:rPr lang="zh-CN" altLang="en-US" dirty="0">
                <a:solidFill>
                  <a:prstClr val="black"/>
                </a:solidFill>
              </a:rPr>
              <a:t>：你有大量相同的商品。 你想预测未来</a:t>
            </a:r>
            <a:r>
              <a:rPr lang="en-US" altLang="zh-CN" dirty="0">
                <a:solidFill>
                  <a:prstClr val="black"/>
                </a:solidFill>
              </a:rPr>
              <a:t>3</a:t>
            </a:r>
            <a:r>
              <a:rPr lang="zh-CN" altLang="en-US" dirty="0">
                <a:solidFill>
                  <a:prstClr val="black"/>
                </a:solidFill>
              </a:rPr>
              <a:t>个月内这些商品的销售量。</a:t>
            </a:r>
            <a:endParaRPr lang="en-US" altLang="zh-CN" dirty="0">
              <a:solidFill>
                <a:prstClr val="black"/>
              </a:solidFill>
            </a:endParaRPr>
          </a:p>
          <a:p>
            <a:r>
              <a:rPr lang="zh-CN" altLang="en-US" dirty="0">
                <a:solidFill>
                  <a:prstClr val="black"/>
                </a:solidFill>
              </a:rPr>
              <a:t>问题</a:t>
            </a:r>
            <a:r>
              <a:rPr lang="en-US" altLang="zh-CN" dirty="0">
                <a:solidFill>
                  <a:prstClr val="black"/>
                </a:solidFill>
              </a:rPr>
              <a:t>2</a:t>
            </a:r>
            <a:r>
              <a:rPr lang="zh-CN" altLang="en-US" dirty="0">
                <a:solidFill>
                  <a:prstClr val="black"/>
                </a:solidFill>
              </a:rPr>
              <a:t>：你希望软件检查单个客户帐户，并为每个帐户确定是否已被黑客入侵</a:t>
            </a:r>
            <a:r>
              <a:rPr lang="en-US" altLang="zh-CN" dirty="0">
                <a:solidFill>
                  <a:prstClr val="black"/>
                </a:solidFill>
              </a:rPr>
              <a:t>/</a:t>
            </a:r>
            <a:r>
              <a:rPr lang="zh-CN" altLang="en-US" dirty="0">
                <a:solidFill>
                  <a:prstClr val="black"/>
                </a:solidFill>
              </a:rPr>
              <a:t>泄密。</a:t>
            </a:r>
            <a:endParaRPr lang="en-US" dirty="0">
              <a:solidFill>
                <a:prstClr val="black"/>
              </a:solidFill>
            </a:endParaRPr>
          </a:p>
          <a:p>
            <a:endParaRPr lang="en-US" dirty="0">
              <a:solidFill>
                <a:prstClr val="black"/>
              </a:solidFill>
            </a:endParaRPr>
          </a:p>
          <a:p>
            <a:r>
              <a:rPr lang="zh-CN" altLang="en-US" dirty="0">
                <a:solidFill>
                  <a:prstClr val="black"/>
                </a:solidFill>
              </a:rPr>
              <a:t>你应该将这些视为分类还是回归问题？</a:t>
            </a:r>
            <a:endParaRPr lang="en-US" dirty="0">
              <a:solidFill>
                <a:prstClr val="black"/>
              </a:solidFill>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92160" y="1529730"/>
              <a:ext cx="8354880" cy="3276720"/>
            </p14:xfrm>
          </p:contentPart>
        </mc:Choice>
        <mc:Fallback xmlns="">
          <p:pic>
            <p:nvPicPr>
              <p:cNvPr id="2" name="Ink 1"/>
            </p:nvPicPr>
            <p:blipFill>
              <a:blip r:embed="rId2"/>
            </p:blipFill>
            <p:spPr>
              <a:xfrm>
                <a:off x="92160" y="1529730"/>
                <a:ext cx="8354880" cy="3276720"/>
              </a:xfrm>
              <a:prstGeom prst="rect"/>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48665" y="178857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300777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3175011"/>
            <a:ext cx="5105400" cy="1625589"/>
          </a:xfrm>
        </p:spPr>
        <p:txBody>
          <a:bodyPr>
            <a:noAutofit/>
          </a:bodyPr>
          <a:lstStyle/>
          <a:p>
            <a:pPr algn="l"/>
            <a:r>
              <a:rPr lang="zh-CN" altLang="en-US" sz="6000" dirty="0">
                <a:solidFill>
                  <a:schemeClr val="tx1">
                    <a:lumMod val="75000"/>
                    <a:lumOff val="25000"/>
                  </a:schemeClr>
                </a:solidFill>
              </a:rPr>
              <a:t>无监督学习</a:t>
            </a:r>
            <a:br>
              <a:rPr lang="zh-CN" altLang="en-US" sz="6000" dirty="0">
                <a:solidFill>
                  <a:schemeClr val="tx1">
                    <a:lumMod val="75000"/>
                    <a:lumOff val="25000"/>
                  </a:schemeClr>
                </a:solidFill>
              </a:rPr>
            </a:br>
            <a:r>
              <a:rPr lang="zh-CN" altLang="en-US" sz="2800" dirty="0">
                <a:solidFill>
                  <a:schemeClr val="tx1">
                    <a:lumMod val="75000"/>
                    <a:lumOff val="25000"/>
                  </a:schemeClr>
                </a:solidFill>
              </a:rPr>
              <a:t>（或叫非监督学习</a:t>
            </a:r>
            <a:r>
              <a:rPr lang="en-US" altLang="zh-CN" sz="2800" dirty="0">
                <a:solidFill>
                  <a:schemeClr val="tx1">
                    <a:lumMod val="75000"/>
                    <a:lumOff val="25000"/>
                  </a:schemeClr>
                </a:solidFill>
              </a:rPr>
              <a:t>)</a:t>
            </a:r>
            <a:endParaRPr lang="en-US" altLang="zh-CN" sz="28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1219200"/>
            <a:ext cx="3200400" cy="3657600"/>
          </a:xfrm>
          <a:prstGeom prst="rect">
            <a:avLst/>
          </a:prstGeom>
          <a:noFill/>
        </p:spPr>
      </p:pic>
      <p:sp>
        <p:nvSpPr>
          <p:cNvPr id="7" name="Title 1"/>
          <p:cNvSpPr txBox="1"/>
          <p:nvPr/>
        </p:nvSpPr>
        <p:spPr>
          <a:xfrm>
            <a:off x="838200" y="472440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3184560" y="3849931"/>
            <a:ext cx="297360" cy="297360"/>
          </a:xfrm>
          <a:prstGeom prst="ellipse">
            <a:avLst/>
          </a:prstGeom>
          <a:noFill/>
          <a:ln w="44280">
            <a:solidFill>
              <a:srgbClr val="558ED5"/>
            </a:solidFill>
            <a:round/>
          </a:ln>
        </p:spPr>
      </p:sp>
      <p:sp>
        <p:nvSpPr>
          <p:cNvPr id="440" name="CustomShape 2"/>
          <p:cNvSpPr/>
          <p:nvPr/>
        </p:nvSpPr>
        <p:spPr>
          <a:xfrm>
            <a:off x="3868920" y="3801691"/>
            <a:ext cx="297360" cy="297360"/>
          </a:xfrm>
          <a:prstGeom prst="ellipse">
            <a:avLst/>
          </a:prstGeom>
          <a:noFill/>
          <a:ln w="44280">
            <a:solidFill>
              <a:srgbClr val="558ED5"/>
            </a:solidFill>
            <a:round/>
          </a:ln>
        </p:spPr>
      </p:sp>
      <p:sp>
        <p:nvSpPr>
          <p:cNvPr id="441" name="CustomShape 3"/>
          <p:cNvSpPr/>
          <p:nvPr/>
        </p:nvSpPr>
        <p:spPr>
          <a:xfrm>
            <a:off x="3571560" y="4236931"/>
            <a:ext cx="297360" cy="297360"/>
          </a:xfrm>
          <a:prstGeom prst="ellipse">
            <a:avLst/>
          </a:prstGeom>
          <a:noFill/>
          <a:ln w="44280">
            <a:solidFill>
              <a:srgbClr val="558ED5"/>
            </a:solidFill>
            <a:round/>
          </a:ln>
        </p:spPr>
      </p:sp>
      <p:sp>
        <p:nvSpPr>
          <p:cNvPr id="442" name="CustomShape 4"/>
          <p:cNvSpPr/>
          <p:nvPr/>
        </p:nvSpPr>
        <p:spPr>
          <a:xfrm>
            <a:off x="3484440" y="3497491"/>
            <a:ext cx="297360" cy="297360"/>
          </a:xfrm>
          <a:prstGeom prst="ellipse">
            <a:avLst/>
          </a:prstGeom>
          <a:noFill/>
          <a:ln w="44280">
            <a:solidFill>
              <a:srgbClr val="558ED5"/>
            </a:solidFill>
            <a:round/>
          </a:ln>
        </p:spPr>
      </p:sp>
      <p:sp>
        <p:nvSpPr>
          <p:cNvPr id="443" name="CustomShape 5"/>
          <p:cNvSpPr/>
          <p:nvPr/>
        </p:nvSpPr>
        <p:spPr>
          <a:xfrm rot="2734200">
            <a:off x="5002560" y="3062251"/>
            <a:ext cx="390240" cy="390240"/>
          </a:xfrm>
          <a:prstGeom prst="plus">
            <a:avLst>
              <a:gd name="adj" fmla="val 46579"/>
            </a:avLst>
          </a:prstGeom>
          <a:solidFill>
            <a:srgbClr val="000000"/>
          </a:solidFill>
          <a:ln w="38160">
            <a:solidFill>
              <a:srgbClr val="FF0000"/>
            </a:solidFill>
            <a:round/>
          </a:ln>
        </p:spPr>
      </p:sp>
      <p:sp>
        <p:nvSpPr>
          <p:cNvPr id="444" name="CustomShape 6"/>
          <p:cNvSpPr/>
          <p:nvPr/>
        </p:nvSpPr>
        <p:spPr>
          <a:xfrm rot="2734200">
            <a:off x="5128200" y="2253331"/>
            <a:ext cx="390240" cy="390240"/>
          </a:xfrm>
          <a:prstGeom prst="plus">
            <a:avLst>
              <a:gd name="adj" fmla="val 46579"/>
            </a:avLst>
          </a:prstGeom>
          <a:solidFill>
            <a:srgbClr val="000000"/>
          </a:solidFill>
          <a:ln w="38160">
            <a:solidFill>
              <a:srgbClr val="FF0000"/>
            </a:solidFill>
            <a:round/>
          </a:ln>
        </p:spPr>
      </p:sp>
      <p:sp>
        <p:nvSpPr>
          <p:cNvPr id="445" name="CustomShape 7"/>
          <p:cNvSpPr/>
          <p:nvPr/>
        </p:nvSpPr>
        <p:spPr>
          <a:xfrm rot="2734200">
            <a:off x="5680440" y="2751211"/>
            <a:ext cx="390240" cy="390240"/>
          </a:xfrm>
          <a:prstGeom prst="plus">
            <a:avLst>
              <a:gd name="adj" fmla="val 46579"/>
            </a:avLst>
          </a:prstGeom>
          <a:solidFill>
            <a:srgbClr val="000000"/>
          </a:solidFill>
          <a:ln w="38160">
            <a:solidFill>
              <a:srgbClr val="FF0000"/>
            </a:solidFill>
            <a:round/>
          </a:ln>
        </p:spPr>
      </p:sp>
      <p:sp>
        <p:nvSpPr>
          <p:cNvPr id="446" name="CustomShape 8"/>
          <p:cNvSpPr/>
          <p:nvPr/>
        </p:nvSpPr>
        <p:spPr>
          <a:xfrm rot="2734200">
            <a:off x="5110560" y="2724931"/>
            <a:ext cx="390240" cy="390240"/>
          </a:xfrm>
          <a:prstGeom prst="plus">
            <a:avLst>
              <a:gd name="adj" fmla="val 46579"/>
            </a:avLst>
          </a:prstGeom>
          <a:solidFill>
            <a:srgbClr val="000000"/>
          </a:solidFill>
          <a:ln w="38160">
            <a:solidFill>
              <a:srgbClr val="FF0000"/>
            </a:solidFill>
            <a:round/>
          </a:ln>
        </p:spPr>
      </p:sp>
      <p:sp>
        <p:nvSpPr>
          <p:cNvPr id="447" name="CustomShape 9"/>
          <p:cNvSpPr/>
          <p:nvPr/>
        </p:nvSpPr>
        <p:spPr>
          <a:xfrm>
            <a:off x="4470480" y="5181571"/>
            <a:ext cx="438840" cy="575280"/>
          </a:xfrm>
          <a:prstGeom prst="rect">
            <a:avLst/>
          </a:prstGeom>
          <a:noFill/>
          <a:ln>
            <a:noFill/>
          </a:ln>
        </p:spPr>
        <p:txBody>
          <a:bodyPr wrap="none" lIns="90000" tIns="45000" rIns="90000" bIns="45000"/>
          <a:lstStyle/>
          <a:p>
            <a:pPr>
              <a:lnSpc>
                <a:spcPct val="100000"/>
              </a:lnSpc>
            </a:pPr>
            <a:r>
              <a:rPr lang="en-US" sz="2800">
                <a:solidFill>
                  <a:srgbClr val="000000"/>
                </a:solidFill>
                <a:latin typeface="Calibri" panose="020F0502020204030204"/>
              </a:rPr>
              <a:t>x</a:t>
            </a:r>
            <a:r>
              <a:rPr lang="en-US" sz="2800" baseline="-25000">
                <a:solidFill>
                  <a:srgbClr val="000000"/>
                </a:solidFill>
                <a:latin typeface="Calibri" panose="020F0502020204030204"/>
              </a:rPr>
              <a:t>1</a:t>
            </a:r>
            <a:endParaRPr lang="en-US" sz="2800" baseline="-25000">
              <a:solidFill>
                <a:srgbClr val="000000"/>
              </a:solidFill>
              <a:latin typeface="Calibri" panose="020F0502020204030204"/>
            </a:endParaRPr>
          </a:p>
        </p:txBody>
      </p:sp>
      <p:sp>
        <p:nvSpPr>
          <p:cNvPr id="448" name="CustomShape 10"/>
          <p:cNvSpPr/>
          <p:nvPr/>
        </p:nvSpPr>
        <p:spPr>
          <a:xfrm>
            <a:off x="2068560" y="3011131"/>
            <a:ext cx="438840" cy="575280"/>
          </a:xfrm>
          <a:prstGeom prst="rect">
            <a:avLst/>
          </a:prstGeom>
          <a:noFill/>
          <a:ln>
            <a:noFill/>
          </a:ln>
        </p:spPr>
        <p:txBody>
          <a:bodyPr wrap="none" lIns="90000" tIns="45000" rIns="90000" bIns="45000"/>
          <a:lstStyle/>
          <a:p>
            <a:pPr>
              <a:lnSpc>
                <a:spcPct val="100000"/>
              </a:lnSpc>
            </a:pPr>
            <a:r>
              <a:rPr lang="en-US" sz="2800">
                <a:solidFill>
                  <a:srgbClr val="000000"/>
                </a:solidFill>
                <a:latin typeface="Calibri" panose="020F0502020204030204"/>
              </a:rPr>
              <a:t>x</a:t>
            </a:r>
            <a:r>
              <a:rPr lang="en-US" sz="2800" baseline="-25000">
                <a:solidFill>
                  <a:srgbClr val="000000"/>
                </a:solidFill>
                <a:latin typeface="Calibri" panose="020F0502020204030204"/>
              </a:rPr>
              <a:t>2</a:t>
            </a:r>
            <a:endParaRPr lang="en-US" sz="2800" baseline="-25000">
              <a:solidFill>
                <a:srgbClr val="000000"/>
              </a:solidFill>
              <a:latin typeface="Calibri" panose="020F0502020204030204"/>
            </a:endParaRPr>
          </a:p>
        </p:txBody>
      </p:sp>
      <p:sp>
        <p:nvSpPr>
          <p:cNvPr id="449" name="CustomShape 11"/>
          <p:cNvSpPr/>
          <p:nvPr/>
        </p:nvSpPr>
        <p:spPr>
          <a:xfrm>
            <a:off x="2915640" y="1143091"/>
            <a:ext cx="3507840" cy="577800"/>
          </a:xfrm>
          <a:prstGeom prst="rect">
            <a:avLst/>
          </a:prstGeom>
          <a:noFill/>
          <a:ln>
            <a:noFill/>
          </a:ln>
        </p:spPr>
        <p:txBody>
          <a:bodyPr wrap="none" lIns="90000" tIns="45000" rIns="90000" bIns="45000"/>
          <a:lstStyle/>
          <a:p>
            <a:pPr algn="l">
              <a:lnSpc>
                <a:spcPct val="100000"/>
              </a:lnSpc>
            </a:pPr>
            <a:r>
              <a:rPr lang="en-US" sz="3200">
                <a:solidFill>
                  <a:srgbClr val="262626"/>
                </a:solidFill>
                <a:latin typeface="Calibri" panose="020F0502020204030204"/>
              </a:rPr>
              <a:t>Supervised Learning</a:t>
            </a:r>
            <a:r>
              <a:rPr lang="zh-CN" altLang="en-US" sz="3200" dirty="0">
                <a:solidFill>
                  <a:schemeClr val="tx1">
                    <a:lumMod val="85000"/>
                    <a:lumOff val="15000"/>
                  </a:schemeClr>
                </a:solidFill>
                <a:sym typeface="+mn-ea"/>
              </a:rPr>
              <a:t>（监督学习）</a:t>
            </a:r>
            <a:endParaRPr lang="en-US" sz="3200" dirty="0">
              <a:solidFill>
                <a:schemeClr val="tx1">
                  <a:lumMod val="85000"/>
                  <a:lumOff val="15000"/>
                </a:schemeClr>
              </a:solidFill>
            </a:endParaRPr>
          </a:p>
          <a:p>
            <a:pPr>
              <a:lnSpc>
                <a:spcPct val="100000"/>
              </a:lnSpc>
            </a:pPr>
            <a:endParaRPr lang="en-US" sz="3200">
              <a:solidFill>
                <a:srgbClr val="262626"/>
              </a:solidFill>
              <a:latin typeface="Calibri" panose="020F0502020204030204"/>
            </a:endParaRPr>
          </a:p>
        </p:txBody>
      </p:sp>
      <p:sp>
        <p:nvSpPr>
          <p:cNvPr id="450" name="CustomShape 12"/>
          <p:cNvSpPr/>
          <p:nvPr/>
        </p:nvSpPr>
        <p:spPr>
          <a:xfrm flipV="1">
            <a:off x="2733840" y="1828171"/>
            <a:ext cx="360" cy="3487320"/>
          </a:xfrm>
          <a:prstGeom prst="straightConnector1">
            <a:avLst/>
          </a:prstGeom>
          <a:noFill/>
          <a:ln w="38160">
            <a:solidFill>
              <a:srgbClr val="808080"/>
            </a:solidFill>
            <a:round/>
            <a:tailEnd type="arrow" w="med" len="med"/>
          </a:ln>
        </p:spPr>
      </p:sp>
      <p:sp>
        <p:nvSpPr>
          <p:cNvPr id="451" name="CustomShape 13"/>
          <p:cNvSpPr/>
          <p:nvPr/>
        </p:nvSpPr>
        <p:spPr>
          <a:xfrm>
            <a:off x="2543760" y="5048731"/>
            <a:ext cx="3899880" cy="360"/>
          </a:xfrm>
          <a:prstGeom prst="straightConnector1">
            <a:avLst/>
          </a:prstGeom>
          <a:noFill/>
          <a:ln w="38160">
            <a:solidFill>
              <a:srgbClr val="808080"/>
            </a:solidFill>
            <a:round/>
            <a:tailEnd type="arrow" w="med" len="med"/>
          </a:ln>
        </p:spPr>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3184560" y="3849931"/>
            <a:ext cx="297360" cy="297360"/>
          </a:xfrm>
          <a:prstGeom prst="ellipse">
            <a:avLst/>
          </a:prstGeom>
          <a:noFill/>
          <a:ln w="44280">
            <a:solidFill>
              <a:srgbClr val="558ED5"/>
            </a:solidFill>
            <a:round/>
          </a:ln>
        </p:spPr>
      </p:sp>
      <p:sp>
        <p:nvSpPr>
          <p:cNvPr id="453" name="CustomShape 2"/>
          <p:cNvSpPr/>
          <p:nvPr/>
        </p:nvSpPr>
        <p:spPr>
          <a:xfrm>
            <a:off x="3868920" y="3801691"/>
            <a:ext cx="297360" cy="297360"/>
          </a:xfrm>
          <a:prstGeom prst="ellipse">
            <a:avLst/>
          </a:prstGeom>
          <a:noFill/>
          <a:ln w="44280">
            <a:solidFill>
              <a:srgbClr val="558ED5"/>
            </a:solidFill>
            <a:round/>
          </a:ln>
        </p:spPr>
      </p:sp>
      <p:sp>
        <p:nvSpPr>
          <p:cNvPr id="454" name="CustomShape 3"/>
          <p:cNvSpPr/>
          <p:nvPr/>
        </p:nvSpPr>
        <p:spPr>
          <a:xfrm>
            <a:off x="3571560" y="4236931"/>
            <a:ext cx="297360" cy="297360"/>
          </a:xfrm>
          <a:prstGeom prst="ellipse">
            <a:avLst/>
          </a:prstGeom>
          <a:noFill/>
          <a:ln w="44280">
            <a:solidFill>
              <a:srgbClr val="558ED5"/>
            </a:solidFill>
            <a:round/>
          </a:ln>
        </p:spPr>
      </p:sp>
      <p:sp>
        <p:nvSpPr>
          <p:cNvPr id="455" name="CustomShape 4"/>
          <p:cNvSpPr/>
          <p:nvPr/>
        </p:nvSpPr>
        <p:spPr>
          <a:xfrm>
            <a:off x="3484440" y="3497491"/>
            <a:ext cx="297360" cy="297360"/>
          </a:xfrm>
          <a:prstGeom prst="ellipse">
            <a:avLst/>
          </a:prstGeom>
          <a:noFill/>
          <a:ln w="44280">
            <a:solidFill>
              <a:srgbClr val="558ED5"/>
            </a:solidFill>
            <a:round/>
          </a:ln>
        </p:spPr>
      </p:sp>
      <p:sp>
        <p:nvSpPr>
          <p:cNvPr id="456" name="CustomShape 5"/>
          <p:cNvSpPr/>
          <p:nvPr/>
        </p:nvSpPr>
        <p:spPr>
          <a:xfrm>
            <a:off x="5036040" y="3121651"/>
            <a:ext cx="297360" cy="297360"/>
          </a:xfrm>
          <a:prstGeom prst="ellipse">
            <a:avLst/>
          </a:prstGeom>
          <a:noFill/>
          <a:ln w="44280">
            <a:solidFill>
              <a:srgbClr val="558ED5"/>
            </a:solidFill>
            <a:round/>
          </a:ln>
        </p:spPr>
      </p:sp>
      <p:sp>
        <p:nvSpPr>
          <p:cNvPr id="457" name="CustomShape 6"/>
          <p:cNvSpPr/>
          <p:nvPr/>
        </p:nvSpPr>
        <p:spPr>
          <a:xfrm>
            <a:off x="5150520" y="2762371"/>
            <a:ext cx="297360" cy="297360"/>
          </a:xfrm>
          <a:prstGeom prst="ellipse">
            <a:avLst/>
          </a:prstGeom>
          <a:noFill/>
          <a:ln w="44280">
            <a:solidFill>
              <a:srgbClr val="558ED5"/>
            </a:solidFill>
            <a:round/>
          </a:ln>
        </p:spPr>
      </p:sp>
      <p:sp>
        <p:nvSpPr>
          <p:cNvPr id="458" name="CustomShape 7"/>
          <p:cNvSpPr/>
          <p:nvPr/>
        </p:nvSpPr>
        <p:spPr>
          <a:xfrm>
            <a:off x="5715000" y="2798011"/>
            <a:ext cx="297360" cy="297360"/>
          </a:xfrm>
          <a:prstGeom prst="ellipse">
            <a:avLst/>
          </a:prstGeom>
          <a:noFill/>
          <a:ln w="44280">
            <a:solidFill>
              <a:srgbClr val="558ED5"/>
            </a:solidFill>
            <a:round/>
          </a:ln>
        </p:spPr>
      </p:sp>
      <p:sp>
        <p:nvSpPr>
          <p:cNvPr id="459" name="CustomShape 8"/>
          <p:cNvSpPr/>
          <p:nvPr/>
        </p:nvSpPr>
        <p:spPr>
          <a:xfrm>
            <a:off x="5172120" y="2305171"/>
            <a:ext cx="297360" cy="297360"/>
          </a:xfrm>
          <a:prstGeom prst="ellipse">
            <a:avLst/>
          </a:prstGeom>
          <a:noFill/>
          <a:ln w="44280">
            <a:solidFill>
              <a:srgbClr val="558ED5"/>
            </a:solidFill>
            <a:round/>
          </a:ln>
        </p:spPr>
      </p:sp>
      <p:sp>
        <p:nvSpPr>
          <p:cNvPr id="460" name="CustomShape 9"/>
          <p:cNvSpPr/>
          <p:nvPr/>
        </p:nvSpPr>
        <p:spPr>
          <a:xfrm>
            <a:off x="2537280" y="1143091"/>
            <a:ext cx="3953160" cy="577800"/>
          </a:xfrm>
          <a:prstGeom prst="rect">
            <a:avLst/>
          </a:prstGeom>
          <a:noFill/>
          <a:ln>
            <a:noFill/>
          </a:ln>
        </p:spPr>
        <p:txBody>
          <a:bodyPr wrap="none" lIns="90000" tIns="45000" rIns="90000" bIns="45000"/>
          <a:lstStyle/>
          <a:p>
            <a:pPr algn="l">
              <a:lnSpc>
                <a:spcPct val="100000"/>
              </a:lnSpc>
            </a:pPr>
            <a:r>
              <a:rPr lang="en-US" sz="3200">
                <a:solidFill>
                  <a:srgbClr val="262626"/>
                </a:solidFill>
                <a:latin typeface="Calibri" panose="020F0502020204030204"/>
              </a:rPr>
              <a:t>Unsupervised Learning</a:t>
            </a:r>
            <a:r>
              <a:rPr lang="zh-CN" altLang="en-US" sz="3200" dirty="0">
                <a:solidFill>
                  <a:schemeClr val="tx1">
                    <a:lumMod val="85000"/>
                    <a:lumOff val="15000"/>
                  </a:schemeClr>
                </a:solidFill>
                <a:sym typeface="+mn-ea"/>
              </a:rPr>
              <a:t>（</a:t>
            </a:r>
            <a:r>
              <a:rPr lang="zh-CN" altLang="en-US" sz="3200" dirty="0">
                <a:solidFill>
                  <a:schemeClr val="tx1">
                    <a:lumMod val="85000"/>
                    <a:lumOff val="15000"/>
                  </a:schemeClr>
                </a:solidFill>
                <a:sym typeface="+mn-ea"/>
              </a:rPr>
              <a:t>无监督学习）</a:t>
            </a:r>
            <a:endParaRPr lang="en-US" sz="3200" dirty="0">
              <a:solidFill>
                <a:schemeClr val="tx1">
                  <a:lumMod val="85000"/>
                  <a:lumOff val="15000"/>
                </a:schemeClr>
              </a:solidFill>
            </a:endParaRPr>
          </a:p>
          <a:p>
            <a:pPr>
              <a:lnSpc>
                <a:spcPct val="100000"/>
              </a:lnSpc>
            </a:pPr>
            <a:endParaRPr lang="en-US" sz="3200">
              <a:solidFill>
                <a:srgbClr val="262626"/>
              </a:solidFill>
              <a:latin typeface="Calibri" panose="020F0502020204030204"/>
            </a:endParaRPr>
          </a:p>
        </p:txBody>
      </p:sp>
      <p:sp>
        <p:nvSpPr>
          <p:cNvPr id="461" name="CustomShape 10"/>
          <p:cNvSpPr/>
          <p:nvPr/>
        </p:nvSpPr>
        <p:spPr>
          <a:xfrm>
            <a:off x="4470480" y="5181571"/>
            <a:ext cx="438840" cy="575280"/>
          </a:xfrm>
          <a:prstGeom prst="rect">
            <a:avLst/>
          </a:prstGeom>
          <a:noFill/>
          <a:ln>
            <a:noFill/>
          </a:ln>
        </p:spPr>
        <p:txBody>
          <a:bodyPr wrap="none" lIns="90000" tIns="45000" rIns="90000" bIns="45000"/>
          <a:lstStyle/>
          <a:p>
            <a:pPr>
              <a:lnSpc>
                <a:spcPct val="100000"/>
              </a:lnSpc>
            </a:pPr>
            <a:r>
              <a:rPr lang="en-US" sz="2800">
                <a:solidFill>
                  <a:srgbClr val="000000"/>
                </a:solidFill>
                <a:latin typeface="Calibri" panose="020F0502020204030204"/>
              </a:rPr>
              <a:t>x</a:t>
            </a:r>
            <a:r>
              <a:rPr lang="en-US" sz="2800" baseline="-25000">
                <a:solidFill>
                  <a:srgbClr val="000000"/>
                </a:solidFill>
                <a:latin typeface="Calibri" panose="020F0502020204030204"/>
              </a:rPr>
              <a:t>1</a:t>
            </a:r>
            <a:endParaRPr lang="en-US" sz="2800" baseline="-25000">
              <a:solidFill>
                <a:srgbClr val="000000"/>
              </a:solidFill>
              <a:latin typeface="Calibri" panose="020F0502020204030204"/>
            </a:endParaRPr>
          </a:p>
        </p:txBody>
      </p:sp>
      <p:sp>
        <p:nvSpPr>
          <p:cNvPr id="462" name="CustomShape 11"/>
          <p:cNvSpPr/>
          <p:nvPr/>
        </p:nvSpPr>
        <p:spPr>
          <a:xfrm>
            <a:off x="2068560" y="3011131"/>
            <a:ext cx="438840" cy="575280"/>
          </a:xfrm>
          <a:prstGeom prst="rect">
            <a:avLst/>
          </a:prstGeom>
          <a:noFill/>
          <a:ln>
            <a:noFill/>
          </a:ln>
        </p:spPr>
        <p:txBody>
          <a:bodyPr wrap="none" lIns="90000" tIns="45000" rIns="90000" bIns="45000"/>
          <a:lstStyle/>
          <a:p>
            <a:pPr>
              <a:lnSpc>
                <a:spcPct val="100000"/>
              </a:lnSpc>
            </a:pPr>
            <a:r>
              <a:rPr lang="en-US" sz="2800">
                <a:solidFill>
                  <a:srgbClr val="000000"/>
                </a:solidFill>
                <a:latin typeface="Calibri" panose="020F0502020204030204"/>
              </a:rPr>
              <a:t>x</a:t>
            </a:r>
            <a:r>
              <a:rPr lang="en-US" sz="2800" baseline="-25000">
                <a:solidFill>
                  <a:srgbClr val="000000"/>
                </a:solidFill>
                <a:latin typeface="Calibri" panose="020F0502020204030204"/>
              </a:rPr>
              <a:t>2</a:t>
            </a:r>
            <a:endParaRPr lang="en-US" sz="2800" baseline="-25000">
              <a:solidFill>
                <a:srgbClr val="000000"/>
              </a:solidFill>
              <a:latin typeface="Calibri" panose="020F0502020204030204"/>
            </a:endParaRPr>
          </a:p>
        </p:txBody>
      </p:sp>
      <p:sp>
        <p:nvSpPr>
          <p:cNvPr id="463" name="CustomShape 12"/>
          <p:cNvSpPr/>
          <p:nvPr/>
        </p:nvSpPr>
        <p:spPr>
          <a:xfrm flipV="1">
            <a:off x="2733840" y="1828171"/>
            <a:ext cx="360" cy="3487320"/>
          </a:xfrm>
          <a:prstGeom prst="straightConnector1">
            <a:avLst/>
          </a:prstGeom>
          <a:noFill/>
          <a:ln w="38160">
            <a:solidFill>
              <a:srgbClr val="808080"/>
            </a:solidFill>
            <a:round/>
            <a:tailEnd type="arrow" w="med" len="med"/>
          </a:ln>
        </p:spPr>
      </p:sp>
      <p:sp>
        <p:nvSpPr>
          <p:cNvPr id="464" name="CustomShape 13"/>
          <p:cNvSpPr/>
          <p:nvPr/>
        </p:nvSpPr>
        <p:spPr>
          <a:xfrm>
            <a:off x="2543760" y="5048731"/>
            <a:ext cx="3899880" cy="360"/>
          </a:xfrm>
          <a:prstGeom prst="straightConnector1">
            <a:avLst/>
          </a:prstGeom>
          <a:noFill/>
          <a:ln w="38160">
            <a:solidFill>
              <a:srgbClr val="808080"/>
            </a:solidFill>
            <a:round/>
            <a:tailEnd type="arrow" w="med" len="med"/>
          </a:ln>
        </p:spPr>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0" y="2423160"/>
            <a:ext cx="4271010" cy="304038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653915" y="2423160"/>
            <a:ext cx="4438015" cy="290068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384989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380165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423696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349766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36211" y="312168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50511" y="276225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15000" y="279783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2075" y="230505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514600" y="1143000"/>
            <a:ext cx="6797675" cy="583565"/>
          </a:xfrm>
          <a:prstGeom prst="rect">
            <a:avLst/>
          </a:prstGeom>
          <a:noFill/>
        </p:spPr>
        <p:txBody>
          <a:bodyPr wrap="none" rtlCol="0">
            <a:spAutoFit/>
          </a:bodyPr>
          <a:lstStyle/>
          <a:p>
            <a:r>
              <a:rPr lang="en-US" sz="3200" dirty="0">
                <a:solidFill>
                  <a:schemeClr val="tx1">
                    <a:lumMod val="85000"/>
                    <a:lumOff val="15000"/>
                  </a:schemeClr>
                </a:solidFill>
              </a:rPr>
              <a:t>Unsupervised Learning</a:t>
            </a:r>
            <a:r>
              <a:rPr lang="zh-CN" altLang="en-US" sz="3200" dirty="0">
                <a:solidFill>
                  <a:schemeClr val="tx1">
                    <a:lumMod val="85000"/>
                    <a:lumOff val="15000"/>
                  </a:schemeClr>
                </a:solidFill>
              </a:rPr>
              <a:t>（非监督学习）</a:t>
            </a:r>
            <a:endParaRPr lang="en-US" sz="3200" dirty="0">
              <a:solidFill>
                <a:schemeClr val="tx1">
                  <a:lumMod val="85000"/>
                  <a:lumOff val="15000"/>
                </a:schemeClr>
              </a:solidFill>
            </a:endParaRPr>
          </a:p>
        </p:txBody>
      </p:sp>
      <p:sp>
        <p:nvSpPr>
          <p:cNvPr id="20" name="TextBox 19"/>
          <p:cNvSpPr txBox="1"/>
          <p:nvPr/>
        </p:nvSpPr>
        <p:spPr>
          <a:xfrm>
            <a:off x="4459400" y="5181600"/>
            <a:ext cx="454025" cy="521970"/>
          </a:xfrm>
          <a:prstGeom prst="rect">
            <a:avLst/>
          </a:prstGeom>
          <a:noFill/>
        </p:spPr>
        <p:txBody>
          <a:bodyPr wrap="none" rtlCol="0">
            <a:spAutoFit/>
          </a:bodyPr>
          <a:lstStyle/>
          <a:p>
            <a:r>
              <a:rPr lang="en-US" sz="2800" dirty="0"/>
              <a:t>x</a:t>
            </a:r>
            <a:r>
              <a:rPr lang="en-US" sz="2800" baseline="-25000" dirty="0"/>
              <a:t>1</a:t>
            </a:r>
            <a:endParaRPr lang="en-US" sz="2800" baseline="-25000" dirty="0"/>
          </a:p>
        </p:txBody>
      </p:sp>
      <p:sp>
        <p:nvSpPr>
          <p:cNvPr id="21" name="TextBox 20"/>
          <p:cNvSpPr txBox="1"/>
          <p:nvPr/>
        </p:nvSpPr>
        <p:spPr>
          <a:xfrm>
            <a:off x="2057400" y="3011053"/>
            <a:ext cx="454025" cy="521970"/>
          </a:xfrm>
          <a:prstGeom prst="rect">
            <a:avLst/>
          </a:prstGeom>
          <a:noFill/>
        </p:spPr>
        <p:txBody>
          <a:bodyPr wrap="none" rtlCol="0">
            <a:spAutoFit/>
          </a:bodyPr>
          <a:lstStyle/>
          <a:p>
            <a:r>
              <a:rPr lang="en-US" sz="2800" dirty="0"/>
              <a:t>x</a:t>
            </a:r>
            <a:r>
              <a:rPr lang="en-US" sz="2800" baseline="-25000" dirty="0"/>
              <a:t>2</a:t>
            </a:r>
            <a:endParaRPr lang="en-US" sz="2800" baseline="-25000" dirty="0"/>
          </a:p>
        </p:txBody>
      </p:sp>
      <p:cxnSp>
        <p:nvCxnSpPr>
          <p:cNvPr id="22" name="Straight Arrow Connector 21"/>
          <p:cNvCxnSpPr/>
          <p:nvPr/>
        </p:nvCxnSpPr>
        <p:spPr>
          <a:xfrm flipV="1">
            <a:off x="2733804" y="182880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43696" y="504881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958120" y="2123370"/>
              <a:ext cx="3273840" cy="2518200"/>
            </p14:xfrm>
          </p:contentPart>
        </mc:Choice>
        <mc:Fallback xmlns="">
          <p:pic>
            <p:nvPicPr>
              <p:cNvPr id="2" name="Ink 1"/>
            </p:nvPicPr>
            <p:blipFill>
              <a:blip r:embed="rId2"/>
            </p:blipFill>
            <p:spPr>
              <a:xfrm>
                <a:off x="2958120" y="2123370"/>
                <a:ext cx="3273840" cy="2518200"/>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z="4000" dirty="0"/>
              <a:t>什么</a:t>
            </a:r>
            <a:r>
              <a:rPr lang="zh-CN" altLang="en-US" sz="4000" dirty="0"/>
              <a:t>是机器学习？</a:t>
            </a:r>
            <a:endParaRPr lang="zh-CN" altLang="en-US" sz="4000" dirty="0"/>
          </a:p>
        </p:txBody>
      </p:sp>
      <p:pic>
        <p:nvPicPr>
          <p:cNvPr id="7" name="图片 6" descr="S)}[}2Q@C6UU$@$8(7EA4MM"/>
          <p:cNvPicPr>
            <a:picLocks noChangeAspect="1"/>
          </p:cNvPicPr>
          <p:nvPr>
            <p:custDataLst>
              <p:tags r:id="rId1"/>
            </p:custDataLst>
          </p:nvPr>
        </p:nvPicPr>
        <p:blipFill>
          <a:blip r:embed="rId2"/>
          <a:stretch>
            <a:fillRect/>
          </a:stretch>
        </p:blipFill>
        <p:spPr>
          <a:xfrm>
            <a:off x="224790" y="2276475"/>
            <a:ext cx="3806190" cy="3380105"/>
          </a:xfrm>
          <a:prstGeom prst="rect">
            <a:avLst/>
          </a:prstGeom>
          <a:ln w="38100">
            <a:solidFill>
              <a:srgbClr val="FF0000"/>
            </a:solidFill>
          </a:ln>
        </p:spPr>
      </p:pic>
      <p:grpSp>
        <p:nvGrpSpPr>
          <p:cNvPr id="9" name="组合 8"/>
          <p:cNvGrpSpPr/>
          <p:nvPr/>
        </p:nvGrpSpPr>
        <p:grpSpPr>
          <a:xfrm>
            <a:off x="4695825" y="3602355"/>
            <a:ext cx="4025265" cy="533400"/>
            <a:chOff x="7395" y="5673"/>
            <a:chExt cx="6339" cy="840"/>
          </a:xfrm>
        </p:grpSpPr>
        <p:sp>
          <p:nvSpPr>
            <p:cNvPr id="4" name="右箭头 3"/>
            <p:cNvSpPr/>
            <p:nvPr/>
          </p:nvSpPr>
          <p:spPr>
            <a:xfrm>
              <a:off x="7395" y="5673"/>
              <a:ext cx="1828" cy="8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600" y="5683"/>
              <a:ext cx="4135" cy="822"/>
            </a:xfrm>
            <a:prstGeom prst="rect">
              <a:avLst/>
            </a:prstGeom>
            <a:noFill/>
            <a:ln w="38100">
              <a:solidFill>
                <a:srgbClr val="FF0000"/>
              </a:solidFill>
            </a:ln>
          </p:spPr>
          <p:txBody>
            <a:bodyPr wrap="square" rtlCol="0">
              <a:spAutoFit/>
            </a:bodyPr>
            <a:p>
              <a:r>
                <a:rPr lang="en-US" altLang="zh-CN" sz="2800">
                  <a:latin typeface="黑体" panose="02010609060101010101" charset="-122"/>
                  <a:ea typeface="黑体" panose="02010609060101010101" charset="-122"/>
                </a:rPr>
                <a:t> </a:t>
              </a:r>
              <a:r>
                <a:rPr lang="zh-CN" altLang="en-US" sz="2800">
                  <a:latin typeface="黑体" panose="02010609060101010101" charset="-122"/>
                  <a:ea typeface="黑体" panose="02010609060101010101" charset="-122"/>
                </a:rPr>
                <a:t>人工智能基础</a:t>
              </a:r>
              <a:endParaRPr lang="zh-CN" altLang="en-US" sz="2800">
                <a:latin typeface="黑体" panose="02010609060101010101" charset="-122"/>
                <a:ea typeface="黑体" panose="0201060906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 name="Picture 1"/>
          <p:cNvPicPr/>
          <p:nvPr/>
        </p:nvPicPr>
        <p:blipFill>
          <a:blip r:embed="rId1"/>
          <a:stretch>
            <a:fillRect/>
          </a:stretch>
        </p:blipFill>
        <p:spPr>
          <a:xfrm>
            <a:off x="163773" y="1187356"/>
            <a:ext cx="8980227" cy="5256276"/>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457200" y="1038308"/>
            <a:ext cx="3878880" cy="2300246"/>
            <a:chOff x="457200" y="181058"/>
            <a:chExt cx="7757760" cy="4600492"/>
          </a:xfrm>
        </p:grpSpPr>
        <p:pic>
          <p:nvPicPr>
            <p:cNvPr id="5" name="Picture 1" descr="C:\Users\ang\Desktop\news1.png"/>
            <p:cNvPicPr>
              <a:picLocks noChangeAspect="1" noChangeArrowheads="1"/>
            </p:cNvPicPr>
            <p:nvPr/>
          </p:nvPicPr>
          <p:blipFill>
            <a:blip r:embed="rId1" cstate="print"/>
            <a:srcRect/>
            <a:stretch>
              <a:fillRect/>
            </a:stretch>
          </p:blipFill>
          <p:spPr bwMode="auto">
            <a:xfrm>
              <a:off x="625460" y="181058"/>
              <a:ext cx="7589500" cy="4600492"/>
            </a:xfrm>
            <a:prstGeom prst="rect">
              <a:avLst/>
            </a:prstGeom>
            <a:noFill/>
          </p:spPr>
        </p:pic>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457200" y="438150"/>
                <a:ext cx="5239080" cy="4285440"/>
              </p14:xfrm>
            </p:contentPart>
          </mc:Choice>
          <mc:Fallback xmlns="">
            <p:pic>
              <p:nvPicPr>
                <p:cNvPr id="6" name="Ink 5"/>
              </p:nvPicPr>
              <p:blipFill>
                <a:blip r:embed="rId3"/>
              </p:blipFill>
              <p:spPr>
                <a:xfrm>
                  <a:off x="457200" y="438150"/>
                  <a:ext cx="5239080" cy="4285440"/>
                </a:xfrm>
                <a:prstGeom prst="rect"/>
              </p:spPr>
            </p:pic>
          </mc:Fallback>
        </mc:AlternateContent>
      </p:grpSp>
      <p:pic>
        <p:nvPicPr>
          <p:cNvPr id="8" name="Picture 1" descr="C:\Users\ang\Desktop\News2.png"/>
          <p:cNvPicPr>
            <a:picLocks noChangeAspect="1" noChangeArrowheads="1"/>
          </p:cNvPicPr>
          <p:nvPr/>
        </p:nvPicPr>
        <p:blipFill>
          <a:blip r:embed="rId4" cstate="print"/>
          <a:srcRect/>
          <a:stretch>
            <a:fillRect/>
          </a:stretch>
        </p:blipFill>
        <p:spPr bwMode="auto">
          <a:xfrm>
            <a:off x="5516880" y="857251"/>
            <a:ext cx="3419856" cy="2520887"/>
          </a:xfrm>
          <a:prstGeom prst="rect">
            <a:avLst/>
          </a:prstGeom>
          <a:noFill/>
        </p:spPr>
      </p:pic>
      <p:pic>
        <p:nvPicPr>
          <p:cNvPr id="11" name="Picture 1" descr="C:\Users\ang\Desktop\News4.png"/>
          <p:cNvPicPr>
            <a:picLocks noChangeAspect="1" noChangeArrowheads="1"/>
          </p:cNvPicPr>
          <p:nvPr/>
        </p:nvPicPr>
        <p:blipFill rotWithShape="1">
          <a:blip r:embed="rId5" cstate="print"/>
          <a:srcRect r="36613"/>
          <a:stretch>
            <a:fillRect/>
          </a:stretch>
        </p:blipFill>
        <p:spPr bwMode="auto">
          <a:xfrm>
            <a:off x="1524000" y="3360369"/>
            <a:ext cx="2299123" cy="2673668"/>
          </a:xfrm>
          <a:prstGeom prst="rect">
            <a:avLst/>
          </a:prstGeom>
          <a:noFill/>
        </p:spPr>
      </p:pic>
      <p:pic>
        <p:nvPicPr>
          <p:cNvPr id="12" name="Picture 1" descr="C:\Users\ang\Desktop\News3.png"/>
          <p:cNvPicPr>
            <a:picLocks noChangeAspect="1" noChangeArrowheads="1"/>
          </p:cNvPicPr>
          <p:nvPr/>
        </p:nvPicPr>
        <p:blipFill rotWithShape="1">
          <a:blip r:embed="rId6" cstate="print"/>
          <a:srcRect r="50000"/>
          <a:stretch>
            <a:fillRect/>
          </a:stretch>
        </p:blipFill>
        <p:spPr bwMode="auto">
          <a:xfrm>
            <a:off x="4876800" y="3338554"/>
            <a:ext cx="1813560" cy="2673668"/>
          </a:xfrm>
          <a:prstGeom prst="rect">
            <a:avLst/>
          </a:prstGeom>
          <a:noFill/>
        </p:spPr>
      </p:pic>
      <p:cxnSp>
        <p:nvCxnSpPr>
          <p:cNvPr id="4" name="Straight Arrow Connector 3"/>
          <p:cNvCxnSpPr/>
          <p:nvPr/>
        </p:nvCxnSpPr>
        <p:spPr>
          <a:xfrm flipV="1">
            <a:off x="2590800" y="2133600"/>
            <a:ext cx="2819400" cy="7620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86000" y="3200400"/>
            <a:ext cx="76200" cy="990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3124200"/>
            <a:ext cx="2133600" cy="609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6"/>
          <p:cNvSpPr txBox="1">
            <a:spLocks noChangeArrowheads="1"/>
          </p:cNvSpPr>
          <p:nvPr/>
        </p:nvSpPr>
        <p:spPr bwMode="auto">
          <a:xfrm>
            <a:off x="-92075" y="5723336"/>
            <a:ext cx="1908408" cy="307777"/>
          </a:xfrm>
          <a:prstGeom prst="rect">
            <a:avLst/>
          </a:prstGeom>
          <a:noFill/>
          <a:ln w="9525">
            <a:noFill/>
            <a:miter lim="800000"/>
          </a:ln>
        </p:spPr>
        <p:txBody>
          <a:bodyPr wrap="none">
            <a:spAutoFit/>
          </a:bodyPr>
          <a:lstStyle/>
          <a:p>
            <a:r>
              <a:rPr lang="en-US" sz="1400" dirty="0"/>
              <a:t>[Source: Daphne </a:t>
            </a:r>
            <a:r>
              <a:rPr lang="en-US" sz="1400" dirty="0" err="1"/>
              <a:t>Koller</a:t>
            </a:r>
            <a:r>
              <a:rPr lang="en-US" sz="1400" dirty="0"/>
              <a:t>]</a:t>
            </a:r>
            <a:endParaRPr lang="en-US" sz="1400" dirty="0"/>
          </a:p>
        </p:txBody>
      </p:sp>
      <p:sp>
        <p:nvSpPr>
          <p:cNvPr id="32774" name="Text Box 17"/>
          <p:cNvSpPr txBox="1">
            <a:spLocks noChangeArrowheads="1"/>
          </p:cNvSpPr>
          <p:nvPr/>
        </p:nvSpPr>
        <p:spPr bwMode="auto">
          <a:xfrm rot="-5400000">
            <a:off x="-9769" y="2731860"/>
            <a:ext cx="838691" cy="400110"/>
          </a:xfrm>
          <a:prstGeom prst="rect">
            <a:avLst/>
          </a:prstGeom>
          <a:noFill/>
          <a:ln w="9525">
            <a:noFill/>
            <a:miter lim="800000"/>
          </a:ln>
        </p:spPr>
        <p:txBody>
          <a:bodyPr wrap="none">
            <a:spAutoFit/>
          </a:bodyPr>
          <a:lstStyle/>
          <a:p>
            <a:r>
              <a:rPr lang="en-US" sz="2000"/>
              <a:t>Genes</a:t>
            </a:r>
            <a:endParaRPr lang="en-US" sz="2000"/>
          </a:p>
        </p:txBody>
      </p:sp>
      <p:sp>
        <p:nvSpPr>
          <p:cNvPr id="32775" name="Text Box 19"/>
          <p:cNvSpPr txBox="1">
            <a:spLocks noChangeArrowheads="1"/>
          </p:cNvSpPr>
          <p:nvPr/>
        </p:nvSpPr>
        <p:spPr bwMode="auto">
          <a:xfrm>
            <a:off x="3189289" y="4350544"/>
            <a:ext cx="1192955" cy="369332"/>
          </a:xfrm>
          <a:prstGeom prst="rect">
            <a:avLst/>
          </a:prstGeom>
          <a:noFill/>
          <a:ln w="9525">
            <a:noFill/>
            <a:miter lim="800000"/>
          </a:ln>
        </p:spPr>
        <p:txBody>
          <a:bodyPr wrap="none">
            <a:spAutoFit/>
          </a:bodyPr>
          <a:lstStyle/>
          <a:p>
            <a:r>
              <a:rPr lang="en-US"/>
              <a:t>Individuals</a:t>
            </a:r>
            <a:endParaRPr lang="en-US"/>
          </a:p>
        </p:txBody>
      </p:sp>
      <p:pic>
        <p:nvPicPr>
          <p:cNvPr id="18" name="Picture 17" descr="Dhh1Module-Puf3-Express"/>
          <p:cNvPicPr>
            <a:picLocks noChangeArrowheads="1"/>
          </p:cNvPicPr>
          <p:nvPr/>
        </p:nvPicPr>
        <p:blipFill>
          <a:blip r:embed="rId1" cstate="print"/>
          <a:srcRect/>
          <a:stretch>
            <a:fillRect/>
          </a:stretch>
        </p:blipFill>
        <p:spPr bwMode="auto">
          <a:xfrm>
            <a:off x="759631" y="4135441"/>
            <a:ext cx="7836963" cy="152328"/>
          </a:xfrm>
          <a:prstGeom prst="rect">
            <a:avLst/>
          </a:prstGeom>
          <a:noFill/>
        </p:spPr>
      </p:pic>
      <p:pic>
        <p:nvPicPr>
          <p:cNvPr id="22" name="Picture 21" descr="Dhh1Module-BYRM-Genes"/>
          <p:cNvPicPr>
            <a:picLocks noChangeAspect="1" noChangeArrowheads="1"/>
          </p:cNvPicPr>
          <p:nvPr/>
        </p:nvPicPr>
        <p:blipFill rotWithShape="1">
          <a:blip r:embed="rId2" cstate="print"/>
          <a:srcRect t="39035"/>
          <a:stretch>
            <a:fillRect/>
          </a:stretch>
        </p:blipFill>
        <p:spPr bwMode="auto">
          <a:xfrm>
            <a:off x="752627" y="1186859"/>
            <a:ext cx="7843966" cy="2725345"/>
          </a:xfrm>
          <a:prstGeom prst="rect">
            <a:avLst/>
          </a:prstGeom>
          <a:noFill/>
        </p:spPr>
      </p:pic>
      <p:sp>
        <p:nvSpPr>
          <p:cNvPr id="23" name="Rectangle 22"/>
          <p:cNvSpPr>
            <a:spLocks noChangeArrowheads="1"/>
          </p:cNvSpPr>
          <p:nvPr/>
        </p:nvSpPr>
        <p:spPr bwMode="auto">
          <a:xfrm>
            <a:off x="766634" y="-650795"/>
            <a:ext cx="7843966" cy="86638"/>
          </a:xfrm>
          <a:prstGeom prst="rect">
            <a:avLst/>
          </a:prstGeom>
          <a:solidFill>
            <a:schemeClr val="bg1"/>
          </a:solidFill>
          <a:ln w="9525">
            <a:no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latinLnBrk="1">
              <a:spcBef>
                <a:spcPct val="0"/>
              </a:spcBef>
              <a:spcAft>
                <a:spcPct val="0"/>
              </a:spcAft>
            </a:pPr>
            <a:endParaRPr kumimoji="1" lang="en-US" b="1">
              <a:solidFill>
                <a:srgbClr val="000000"/>
              </a:solidFill>
              <a:cs typeface="Arial" panose="020B0604020202020204" pitchFamily="34" charset="0"/>
            </a:endParaRPr>
          </a:p>
        </p:txBody>
      </p:sp>
      <p:pic>
        <p:nvPicPr>
          <p:cNvPr id="20" name="Picture 19" descr="Dhh1Module-Puf3-Geno"/>
          <p:cNvPicPr>
            <a:picLocks noChangeArrowheads="1"/>
          </p:cNvPicPr>
          <p:nvPr/>
        </p:nvPicPr>
        <p:blipFill>
          <a:blip r:embed="rId3" cstate="print"/>
          <a:srcRect/>
          <a:stretch>
            <a:fillRect/>
          </a:stretch>
        </p:blipFill>
        <p:spPr bwMode="auto">
          <a:xfrm>
            <a:off x="752626" y="3937154"/>
            <a:ext cx="7841631" cy="151014"/>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6"/>
          <p:cNvSpPr txBox="1">
            <a:spLocks noChangeArrowheads="1"/>
          </p:cNvSpPr>
          <p:nvPr/>
        </p:nvSpPr>
        <p:spPr bwMode="auto">
          <a:xfrm>
            <a:off x="-92075" y="5723336"/>
            <a:ext cx="1908408" cy="307777"/>
          </a:xfrm>
          <a:prstGeom prst="rect">
            <a:avLst/>
          </a:prstGeom>
          <a:noFill/>
          <a:ln w="9525">
            <a:noFill/>
            <a:miter lim="800000"/>
          </a:ln>
        </p:spPr>
        <p:txBody>
          <a:bodyPr wrap="none">
            <a:spAutoFit/>
          </a:bodyPr>
          <a:lstStyle/>
          <a:p>
            <a:r>
              <a:rPr lang="en-US" sz="1400" dirty="0"/>
              <a:t>[Source: Daphne </a:t>
            </a:r>
            <a:r>
              <a:rPr lang="en-US" sz="1400" dirty="0" err="1"/>
              <a:t>Koller</a:t>
            </a:r>
            <a:r>
              <a:rPr lang="en-US" sz="1400" dirty="0"/>
              <a:t>]</a:t>
            </a:r>
            <a:endParaRPr lang="en-US" sz="1400" dirty="0"/>
          </a:p>
        </p:txBody>
      </p:sp>
      <p:sp>
        <p:nvSpPr>
          <p:cNvPr id="32774" name="Text Box 17"/>
          <p:cNvSpPr txBox="1">
            <a:spLocks noChangeArrowheads="1"/>
          </p:cNvSpPr>
          <p:nvPr/>
        </p:nvSpPr>
        <p:spPr bwMode="auto">
          <a:xfrm rot="-5400000">
            <a:off x="-9769" y="2731860"/>
            <a:ext cx="838691" cy="400110"/>
          </a:xfrm>
          <a:prstGeom prst="rect">
            <a:avLst/>
          </a:prstGeom>
          <a:noFill/>
          <a:ln w="9525">
            <a:noFill/>
            <a:miter lim="800000"/>
          </a:ln>
        </p:spPr>
        <p:txBody>
          <a:bodyPr wrap="none">
            <a:spAutoFit/>
          </a:bodyPr>
          <a:lstStyle/>
          <a:p>
            <a:r>
              <a:rPr lang="en-US" sz="2000"/>
              <a:t>Genes</a:t>
            </a:r>
            <a:endParaRPr lang="en-US" sz="2000"/>
          </a:p>
        </p:txBody>
      </p:sp>
      <p:sp>
        <p:nvSpPr>
          <p:cNvPr id="32775" name="Text Box 19"/>
          <p:cNvSpPr txBox="1">
            <a:spLocks noChangeArrowheads="1"/>
          </p:cNvSpPr>
          <p:nvPr/>
        </p:nvSpPr>
        <p:spPr bwMode="auto">
          <a:xfrm>
            <a:off x="3189289" y="4350544"/>
            <a:ext cx="1192955" cy="369332"/>
          </a:xfrm>
          <a:prstGeom prst="rect">
            <a:avLst/>
          </a:prstGeom>
          <a:noFill/>
          <a:ln w="9525">
            <a:noFill/>
            <a:miter lim="800000"/>
          </a:ln>
        </p:spPr>
        <p:txBody>
          <a:bodyPr wrap="none">
            <a:spAutoFit/>
          </a:bodyPr>
          <a:lstStyle/>
          <a:p>
            <a:r>
              <a:rPr lang="en-US"/>
              <a:t>Individuals</a:t>
            </a:r>
            <a:endParaRPr lang="en-US"/>
          </a:p>
        </p:txBody>
      </p:sp>
      <p:pic>
        <p:nvPicPr>
          <p:cNvPr id="18" name="Picture 17" descr="Dhh1Module-Puf3-Express"/>
          <p:cNvPicPr>
            <a:picLocks noChangeArrowheads="1"/>
          </p:cNvPicPr>
          <p:nvPr/>
        </p:nvPicPr>
        <p:blipFill>
          <a:blip r:embed="rId1" cstate="print"/>
          <a:srcRect/>
          <a:stretch>
            <a:fillRect/>
          </a:stretch>
        </p:blipFill>
        <p:spPr bwMode="auto">
          <a:xfrm>
            <a:off x="759631" y="4135441"/>
            <a:ext cx="7836963" cy="152328"/>
          </a:xfrm>
          <a:prstGeom prst="rect">
            <a:avLst/>
          </a:prstGeom>
          <a:noFill/>
        </p:spPr>
      </p:pic>
      <p:pic>
        <p:nvPicPr>
          <p:cNvPr id="22" name="Picture 21" descr="Dhh1Module-BYRM-Genes"/>
          <p:cNvPicPr>
            <a:picLocks noChangeAspect="1" noChangeArrowheads="1"/>
          </p:cNvPicPr>
          <p:nvPr/>
        </p:nvPicPr>
        <p:blipFill rotWithShape="1">
          <a:blip r:embed="rId2" cstate="print"/>
          <a:srcRect t="39035"/>
          <a:stretch>
            <a:fillRect/>
          </a:stretch>
        </p:blipFill>
        <p:spPr bwMode="auto">
          <a:xfrm>
            <a:off x="752627" y="1186859"/>
            <a:ext cx="7843966" cy="2725345"/>
          </a:xfrm>
          <a:prstGeom prst="rect">
            <a:avLst/>
          </a:prstGeom>
          <a:noFill/>
        </p:spPr>
      </p:pic>
      <p:sp>
        <p:nvSpPr>
          <p:cNvPr id="23" name="Rectangle 22"/>
          <p:cNvSpPr>
            <a:spLocks noChangeArrowheads="1"/>
          </p:cNvSpPr>
          <p:nvPr/>
        </p:nvSpPr>
        <p:spPr bwMode="auto">
          <a:xfrm>
            <a:off x="766634" y="-650795"/>
            <a:ext cx="7843966" cy="86638"/>
          </a:xfrm>
          <a:prstGeom prst="rect">
            <a:avLst/>
          </a:prstGeom>
          <a:solidFill>
            <a:schemeClr val="bg1"/>
          </a:solidFill>
          <a:ln w="9525">
            <a:no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latinLnBrk="1">
              <a:spcBef>
                <a:spcPct val="0"/>
              </a:spcBef>
              <a:spcAft>
                <a:spcPct val="0"/>
              </a:spcAft>
            </a:pPr>
            <a:endParaRPr kumimoji="1" lang="en-US" b="1">
              <a:solidFill>
                <a:srgbClr val="000000"/>
              </a:solidFill>
              <a:cs typeface="Arial" panose="020B0604020202020204" pitchFamily="34" charset="0"/>
            </a:endParaRPr>
          </a:p>
        </p:txBody>
      </p:sp>
      <p:pic>
        <p:nvPicPr>
          <p:cNvPr id="20" name="Picture 19" descr="Dhh1Module-Puf3-Geno"/>
          <p:cNvPicPr>
            <a:picLocks noChangeArrowheads="1"/>
          </p:cNvPicPr>
          <p:nvPr/>
        </p:nvPicPr>
        <p:blipFill>
          <a:blip r:embed="rId3" cstate="print"/>
          <a:srcRect/>
          <a:stretch>
            <a:fillRect/>
          </a:stretch>
        </p:blipFill>
        <p:spPr bwMode="auto">
          <a:xfrm>
            <a:off x="752626" y="3937154"/>
            <a:ext cx="7841631" cy="151014"/>
          </a:xfrm>
          <a:prstGeom prst="rect">
            <a:avLst/>
          </a:prstGeom>
          <a:noFill/>
        </p:spPr>
      </p:pic>
      <p:sp>
        <p:nvSpPr>
          <p:cNvPr id="2" name="Left Brace 1"/>
          <p:cNvSpPr/>
          <p:nvPr/>
        </p:nvSpPr>
        <p:spPr>
          <a:xfrm rot="5400000">
            <a:off x="1054732" y="740603"/>
            <a:ext cx="146935" cy="723130"/>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5400000">
            <a:off x="1700116" y="818352"/>
            <a:ext cx="146935" cy="56763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p:cNvSpPr/>
          <p:nvPr/>
        </p:nvSpPr>
        <p:spPr>
          <a:xfrm rot="5400000">
            <a:off x="2267751" y="817668"/>
            <a:ext cx="146935" cy="56763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rot="5400000">
            <a:off x="2877350" y="775703"/>
            <a:ext cx="146935" cy="65156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rot="5400000">
            <a:off x="3736532" y="568085"/>
            <a:ext cx="146935" cy="1066801"/>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rot="5400000">
            <a:off x="4765233" y="606184"/>
            <a:ext cx="146935" cy="990600"/>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a:off x="5988007" y="381157"/>
            <a:ext cx="146935" cy="1440656"/>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5400000">
            <a:off x="7614562" y="195942"/>
            <a:ext cx="146935" cy="1812457"/>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88"/>
          <p:cNvPicPr>
            <a:picLocks noChangeAspect="1" noChangeArrowheads="1"/>
          </p:cNvPicPr>
          <p:nvPr/>
        </p:nvPicPr>
        <p:blipFill>
          <a:blip r:embed="rId2" cstate="print"/>
          <a:srcRect/>
          <a:stretch>
            <a:fillRect/>
          </a:stretch>
        </p:blipFill>
        <p:spPr bwMode="auto">
          <a:xfrm>
            <a:off x="457200" y="1066800"/>
            <a:ext cx="1758950" cy="1757363"/>
          </a:xfrm>
          <a:prstGeom prst="rect">
            <a:avLst/>
          </a:prstGeom>
          <a:noFill/>
          <a:ln w="9525">
            <a:noFill/>
            <a:miter lim="800000"/>
            <a:headEnd/>
            <a:tailEnd/>
          </a:ln>
        </p:spPr>
      </p:pic>
      <p:pic>
        <p:nvPicPr>
          <p:cNvPr id="39940" name="Picture 89"/>
          <p:cNvPicPr>
            <a:picLocks noChangeAspect="1" noChangeArrowheads="1"/>
          </p:cNvPicPr>
          <p:nvPr/>
        </p:nvPicPr>
        <p:blipFill>
          <a:blip r:embed="rId3" cstate="print"/>
          <a:srcRect/>
          <a:stretch>
            <a:fillRect/>
          </a:stretch>
        </p:blipFill>
        <p:spPr bwMode="auto">
          <a:xfrm>
            <a:off x="2338387" y="1066800"/>
            <a:ext cx="1758950" cy="1757363"/>
          </a:xfrm>
          <a:prstGeom prst="rect">
            <a:avLst/>
          </a:prstGeom>
          <a:noFill/>
          <a:ln w="9525">
            <a:noFill/>
            <a:miter lim="800000"/>
            <a:headEnd/>
            <a:tailEnd/>
          </a:ln>
        </p:spPr>
      </p:pic>
      <p:sp>
        <p:nvSpPr>
          <p:cNvPr id="39941" name="Text Box 90"/>
          <p:cNvSpPr txBox="1">
            <a:spLocks noChangeArrowheads="1"/>
          </p:cNvSpPr>
          <p:nvPr/>
        </p:nvSpPr>
        <p:spPr bwMode="auto">
          <a:xfrm>
            <a:off x="635000" y="2979611"/>
            <a:ext cx="3187700" cy="368300"/>
          </a:xfrm>
          <a:prstGeom prst="rect">
            <a:avLst/>
          </a:prstGeom>
          <a:noFill/>
          <a:ln w="9525">
            <a:noFill/>
            <a:miter lim="800000"/>
          </a:ln>
        </p:spPr>
        <p:txBody>
          <a:bodyPr>
            <a:spAutoFit/>
          </a:bodyPr>
          <a:lstStyle/>
          <a:p>
            <a:pPr algn="ctr"/>
            <a:r>
              <a:rPr lang="en-US" dirty="0"/>
              <a:t>Organize computing clusters</a:t>
            </a:r>
            <a:endParaRPr lang="en-US" dirty="0"/>
          </a:p>
        </p:txBody>
      </p:sp>
      <p:sp>
        <p:nvSpPr>
          <p:cNvPr id="39942" name="Text Box 91"/>
          <p:cNvSpPr txBox="1">
            <a:spLocks noChangeArrowheads="1"/>
          </p:cNvSpPr>
          <p:nvPr/>
        </p:nvSpPr>
        <p:spPr bwMode="auto">
          <a:xfrm>
            <a:off x="5447314" y="2971800"/>
            <a:ext cx="2687637" cy="368300"/>
          </a:xfrm>
          <a:prstGeom prst="rect">
            <a:avLst/>
          </a:prstGeom>
          <a:noFill/>
          <a:ln w="9525">
            <a:noFill/>
            <a:miter lim="800000"/>
          </a:ln>
        </p:spPr>
        <p:txBody>
          <a:bodyPr>
            <a:spAutoFit/>
          </a:bodyPr>
          <a:lstStyle/>
          <a:p>
            <a:pPr algn="ctr"/>
            <a:r>
              <a:rPr lang="en-US" dirty="0"/>
              <a:t>Social network analysis</a:t>
            </a:r>
            <a:endParaRPr lang="en-US" dirty="0"/>
          </a:p>
        </p:txBody>
      </p:sp>
      <p:grpSp>
        <p:nvGrpSpPr>
          <p:cNvPr id="3" name="Group 118"/>
          <p:cNvGrpSpPr/>
          <p:nvPr/>
        </p:nvGrpSpPr>
        <p:grpSpPr bwMode="auto">
          <a:xfrm>
            <a:off x="4840289" y="3457575"/>
            <a:ext cx="3609975" cy="2035968"/>
            <a:chOff x="243" y="2112"/>
            <a:chExt cx="2274" cy="1710"/>
          </a:xfrm>
        </p:grpSpPr>
        <p:pic>
          <p:nvPicPr>
            <p:cNvPr id="40114" name="Picture 92"/>
            <p:cNvPicPr>
              <a:picLocks noChangeAspect="1" noChangeArrowheads="1"/>
            </p:cNvPicPr>
            <p:nvPr/>
          </p:nvPicPr>
          <p:blipFill>
            <a:blip r:embed="rId4" cstate="print"/>
            <a:srcRect/>
            <a:stretch>
              <a:fillRect/>
            </a:stretch>
          </p:blipFill>
          <p:spPr bwMode="auto">
            <a:xfrm>
              <a:off x="243" y="2112"/>
              <a:ext cx="2274" cy="1706"/>
            </a:xfrm>
            <a:prstGeom prst="rect">
              <a:avLst/>
            </a:prstGeom>
            <a:noFill/>
            <a:ln w="9525">
              <a:noFill/>
              <a:miter lim="800000"/>
              <a:headEnd/>
              <a:tailEnd/>
            </a:ln>
          </p:spPr>
        </p:pic>
        <p:sp>
          <p:nvSpPr>
            <p:cNvPr id="40115" name="Rectangle 94"/>
            <p:cNvSpPr>
              <a:spLocks noChangeArrowheads="1"/>
            </p:cNvSpPr>
            <p:nvPr/>
          </p:nvSpPr>
          <p:spPr bwMode="auto">
            <a:xfrm>
              <a:off x="255" y="3732"/>
              <a:ext cx="1743" cy="90"/>
            </a:xfrm>
            <a:prstGeom prst="rect">
              <a:avLst/>
            </a:prstGeom>
            <a:solidFill>
              <a:schemeClr val="bg1">
                <a:alpha val="50195"/>
              </a:schemeClr>
            </a:solidFill>
            <a:ln w="9525">
              <a:noFill/>
              <a:miter lim="800000"/>
            </a:ln>
          </p:spPr>
          <p:txBody>
            <a:bodyPr wrap="none" lIns="0" tIns="0" rIns="0" bIns="0">
              <a:spAutoFit/>
            </a:bodyPr>
            <a:lstStyle/>
            <a:p>
              <a:r>
                <a:rPr lang="en-US" sz="700" dirty="0"/>
                <a:t>Image credit: NASA/JPL-Caltech/E. </a:t>
              </a:r>
              <a:r>
                <a:rPr lang="en-US" sz="700" dirty="0" err="1"/>
                <a:t>Churchwell</a:t>
              </a:r>
              <a:r>
                <a:rPr lang="en-US" sz="700" dirty="0"/>
                <a:t> (Univ. of Wisconsin, Madison) </a:t>
              </a:r>
              <a:endParaRPr lang="en-US" sz="700" dirty="0"/>
            </a:p>
          </p:txBody>
        </p:sp>
      </p:grpSp>
      <p:sp>
        <p:nvSpPr>
          <p:cNvPr id="39944" name="Text Box 95"/>
          <p:cNvSpPr txBox="1">
            <a:spLocks noChangeArrowheads="1"/>
          </p:cNvSpPr>
          <p:nvPr/>
        </p:nvSpPr>
        <p:spPr bwMode="auto">
          <a:xfrm>
            <a:off x="5205413" y="5531644"/>
            <a:ext cx="3187700" cy="368300"/>
          </a:xfrm>
          <a:prstGeom prst="rect">
            <a:avLst/>
          </a:prstGeom>
          <a:noFill/>
          <a:ln w="9525">
            <a:noFill/>
            <a:miter lim="800000"/>
          </a:ln>
        </p:spPr>
        <p:txBody>
          <a:bodyPr>
            <a:spAutoFit/>
          </a:bodyPr>
          <a:lstStyle/>
          <a:p>
            <a:pPr algn="ctr"/>
            <a:r>
              <a:rPr lang="en-US" dirty="0"/>
              <a:t>Astronomical data analysis</a:t>
            </a:r>
            <a:endParaRPr lang="en-US" dirty="0"/>
          </a:p>
        </p:txBody>
      </p:sp>
      <p:sp>
        <p:nvSpPr>
          <p:cNvPr id="39966" name="Text Box 280"/>
          <p:cNvSpPr txBox="1">
            <a:spLocks noChangeArrowheads="1"/>
          </p:cNvSpPr>
          <p:nvPr/>
        </p:nvSpPr>
        <p:spPr bwMode="auto">
          <a:xfrm>
            <a:off x="908796" y="5503069"/>
            <a:ext cx="2687638" cy="368300"/>
          </a:xfrm>
          <a:prstGeom prst="rect">
            <a:avLst/>
          </a:prstGeom>
          <a:noFill/>
          <a:ln w="9525">
            <a:noFill/>
            <a:miter lim="800000"/>
          </a:ln>
        </p:spPr>
        <p:txBody>
          <a:bodyPr>
            <a:spAutoFit/>
          </a:bodyPr>
          <a:lstStyle/>
          <a:p>
            <a:pPr algn="ctr"/>
            <a:r>
              <a:rPr lang="en-US" dirty="0"/>
              <a:t>Market segmentation</a:t>
            </a:r>
            <a:endParaRPr lang="en-US" dirty="0"/>
          </a:p>
        </p:txBody>
      </p:sp>
      <p:grpSp>
        <p:nvGrpSpPr>
          <p:cNvPr id="29" name="Group 28"/>
          <p:cNvGrpSpPr/>
          <p:nvPr/>
        </p:nvGrpSpPr>
        <p:grpSpPr>
          <a:xfrm>
            <a:off x="707390" y="3039110"/>
            <a:ext cx="3071495" cy="2839720"/>
            <a:chOff x="330111" y="1807705"/>
            <a:chExt cx="4016551" cy="3950298"/>
          </a:xfrm>
        </p:grpSpPr>
        <p:graphicFrame>
          <p:nvGraphicFramePr>
            <p:cNvPr id="28" name="Chart 27"/>
            <p:cNvGraphicFramePr/>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1"/>
            </a:graphicData>
          </a:graphic>
        </p:graphicFrame>
        <p:pic>
          <p:nvPicPr>
            <p:cNvPr id="2050"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03226" y="258470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0"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7" name="Group 296"/>
          <p:cNvGrpSpPr/>
          <p:nvPr/>
        </p:nvGrpSpPr>
        <p:grpSpPr>
          <a:xfrm>
            <a:off x="4648200" y="838200"/>
            <a:ext cx="3973513" cy="2277382"/>
            <a:chOff x="4648200" y="-19050"/>
            <a:chExt cx="3973513" cy="2277382"/>
          </a:xfrm>
        </p:grpSpPr>
        <p:pic>
          <p:nvPicPr>
            <p:cNvPr id="274"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2"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3619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3"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endCxn id="274"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74"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76"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11"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2" name="Straight Arrow Connector 311"/>
            <p:cNvCxnSpPr>
              <a:stCxn id="280" idx="1"/>
              <a:endCxn id="275"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11" idx="3"/>
              <a:endCxn id="276"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285" idx="1"/>
              <a:endCxn id="276"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a:stCxn id="311" idx="3"/>
              <a:endCxn id="285"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285" idx="3"/>
              <a:endCxn id="286"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86" idx="1"/>
              <a:endCxn id="276"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279" idx="1"/>
              <a:endCxn id="275"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279" idx="3"/>
              <a:endCxn id="281"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81" idx="3"/>
              <a:endCxn id="283"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84" idx="3"/>
              <a:endCxn id="283"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stCxn id="281" idx="2"/>
              <a:endCxn id="284"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81" idx="2"/>
              <a:endCxn id="282" idx="3"/>
            </p:cNvCxnSpPr>
            <p:nvPr/>
          </p:nvCxnSpPr>
          <p:spPr>
            <a:xfrm flipH="1">
              <a:off x="7426836" y="633294"/>
              <a:ext cx="281896" cy="231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80" idx="3"/>
              <a:endCxn id="286"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282" idx="1"/>
              <a:endCxn id="279" idx="3"/>
            </p:cNvCxnSpPr>
            <p:nvPr/>
          </p:nvCxnSpPr>
          <p:spPr>
            <a:xfrm flipH="1" flipV="1">
              <a:off x="6998040" y="275471"/>
              <a:ext cx="60156"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279" idx="2"/>
              <a:endCxn id="280"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280" idx="3"/>
            <a:endCxn id="284" idx="1"/>
          </p:cNvCxnSpPr>
          <p:nvPr/>
        </p:nvCxnSpPr>
        <p:spPr>
          <a:xfrm flipV="1">
            <a:off x="6873876" y="1855841"/>
            <a:ext cx="1097847" cy="482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86" idx="3"/>
            <a:endCxn id="284" idx="1"/>
          </p:cNvCxnSpPr>
          <p:nvPr/>
        </p:nvCxnSpPr>
        <p:spPr>
          <a:xfrm flipV="1">
            <a:off x="7586496" y="1855841"/>
            <a:ext cx="385227" cy="58422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4" idx="3"/>
            <a:endCxn id="275" idx="1"/>
          </p:cNvCxnSpPr>
          <p:nvPr/>
        </p:nvCxnSpPr>
        <p:spPr>
          <a:xfrm flipV="1">
            <a:off x="5334340" y="1228135"/>
            <a:ext cx="715918" cy="4836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9" p14:bwMode="auto">
            <p14:nvContentPartPr>
              <p14:cNvPr id="2" name="Ink 1"/>
              <p14:cNvContentPartPr/>
              <p14:nvPr/>
            </p14:nvContentPartPr>
            <p14:xfrm>
              <a:off x="356760" y="3275370"/>
              <a:ext cx="7797240" cy="2661120"/>
            </p14:xfrm>
          </p:contentPart>
        </mc:Choice>
        <mc:Fallback xmlns="">
          <p:pic>
            <p:nvPicPr>
              <p:cNvPr id="2" name="Ink 1"/>
            </p:nvPicPr>
            <p:blipFill>
              <a:blip r:embed="rId10"/>
            </p:blipFill>
            <p:spPr>
              <a:xfrm>
                <a:off x="356760" y="3275370"/>
                <a:ext cx="7797240" cy="2661120"/>
              </a:xfrm>
              <a:prstGeom prst="rect"/>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323850" y="1524000"/>
            <a:ext cx="8229600" cy="91440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zh-CN" altLang="en-US" sz="2400" dirty="0">
                <a:solidFill>
                  <a:prstClr val="black"/>
                </a:solidFill>
              </a:rPr>
              <a:t>在以下示例中，你将使用无监督学习算法解决哪些问题？ </a:t>
            </a:r>
            <a:r>
              <a:rPr lang="en-US" sz="2400" dirty="0">
                <a:solidFill>
                  <a:prstClr val="black"/>
                </a:solidFill>
              </a:rPr>
              <a:t>(Check all that apply.) </a:t>
            </a:r>
            <a:endParaRPr lang="en-US" sz="2400" dirty="0">
              <a:solidFill>
                <a:prstClr val="black"/>
              </a:solidFill>
            </a:endParaRPr>
          </a:p>
          <a:p>
            <a:pPr>
              <a:buFont typeface="Arial" panose="020B0604020202020204" pitchFamily="34" charset="0"/>
              <a:buNone/>
            </a:pPr>
            <a:endParaRPr lang="en-US" sz="2400" dirty="0">
              <a:solidFill>
                <a:prstClr val="black"/>
              </a:solidFill>
            </a:endParaRPr>
          </a:p>
        </p:txBody>
      </p:sp>
      <p:sp>
        <p:nvSpPr>
          <p:cNvPr id="3" name="Rectangle 2"/>
          <p:cNvSpPr/>
          <p:nvPr/>
        </p:nvSpPr>
        <p:spPr>
          <a:xfrm>
            <a:off x="1323974" y="3886200"/>
            <a:ext cx="7515225" cy="398780"/>
          </a:xfrm>
          <a:prstGeom prst="rect">
            <a:avLst/>
          </a:prstGeom>
        </p:spPr>
        <p:txBody>
          <a:bodyPr wrap="square">
            <a:spAutoFit/>
          </a:bodyPr>
          <a:lstStyle/>
          <a:p>
            <a:pPr>
              <a:buFont typeface="Arial" panose="020B0604020202020204" pitchFamily="34" charset="0"/>
              <a:buNone/>
            </a:pPr>
            <a:r>
              <a:rPr lang="zh-CN" altLang="en-US" sz="2000" dirty="0">
                <a:solidFill>
                  <a:prstClr val="black"/>
                </a:solidFill>
              </a:rPr>
              <a:t>给定客户数据库，自动细分市场并将客户分组到不同的市场。</a:t>
            </a:r>
            <a:endParaRPr lang="en-US" sz="2000" dirty="0">
              <a:solidFill>
                <a:prstClr val="black"/>
              </a:solidFill>
            </a:endParaRPr>
          </a:p>
        </p:txBody>
      </p:sp>
      <p:sp>
        <p:nvSpPr>
          <p:cNvPr id="4" name="Rectangle 3"/>
          <p:cNvSpPr/>
          <p:nvPr/>
        </p:nvSpPr>
        <p:spPr>
          <a:xfrm>
            <a:off x="1323975" y="2667000"/>
            <a:ext cx="6781800" cy="398780"/>
          </a:xfrm>
          <a:prstGeom prst="rect">
            <a:avLst/>
          </a:prstGeom>
        </p:spPr>
        <p:txBody>
          <a:bodyPr wrap="square">
            <a:spAutoFit/>
          </a:bodyPr>
          <a:lstStyle/>
          <a:p>
            <a:r>
              <a:rPr lang="zh-CN" altLang="en-US" sz="2000" dirty="0">
                <a:solidFill>
                  <a:prstClr val="black"/>
                </a:solidFill>
              </a:rPr>
              <a:t>邮件标记为垃圾邮件</a:t>
            </a:r>
            <a:r>
              <a:rPr lang="en-US" altLang="zh-CN" sz="2000" dirty="0">
                <a:solidFill>
                  <a:prstClr val="black"/>
                </a:solidFill>
              </a:rPr>
              <a:t>/</a:t>
            </a:r>
            <a:r>
              <a:rPr lang="zh-CN" altLang="en-US" sz="2000" dirty="0">
                <a:solidFill>
                  <a:prstClr val="black"/>
                </a:solidFill>
              </a:rPr>
              <a:t>非垃圾邮件，垃圾邮件过滤器</a:t>
            </a:r>
            <a:endParaRPr lang="en-US" sz="2000" dirty="0">
              <a:solidFill>
                <a:prstClr val="black"/>
              </a:solidFill>
            </a:endParaRPr>
          </a:p>
        </p:txBody>
      </p:sp>
      <p:sp>
        <p:nvSpPr>
          <p:cNvPr id="5" name="Rectangle 4"/>
          <p:cNvSpPr/>
          <p:nvPr/>
        </p:nvSpPr>
        <p:spPr>
          <a:xfrm>
            <a:off x="1323975" y="3181350"/>
            <a:ext cx="6934200" cy="706755"/>
          </a:xfrm>
          <a:prstGeom prst="rect">
            <a:avLst/>
          </a:prstGeom>
        </p:spPr>
        <p:txBody>
          <a:bodyPr wrap="square">
            <a:spAutoFit/>
          </a:bodyPr>
          <a:lstStyle/>
          <a:p>
            <a:pPr>
              <a:buFont typeface="Arial" panose="020B0604020202020204" pitchFamily="34" charset="0"/>
              <a:buNone/>
            </a:pPr>
            <a:r>
              <a:rPr lang="zh-CN" altLang="en-US" sz="2000" dirty="0">
                <a:solidFill>
                  <a:prstClr val="black"/>
                </a:solidFill>
              </a:rPr>
              <a:t>给出一组网络上的新闻报道，如果是同一事件的文章， 则分入同一组。</a:t>
            </a:r>
            <a:endParaRPr lang="en-US" altLang="zh-CN" sz="2000" dirty="0">
              <a:solidFill>
                <a:prstClr val="black"/>
              </a:solidFill>
            </a:endParaRPr>
          </a:p>
        </p:txBody>
      </p:sp>
      <p:sp>
        <p:nvSpPr>
          <p:cNvPr id="6" name="Rectangle 5"/>
          <p:cNvSpPr/>
          <p:nvPr/>
        </p:nvSpPr>
        <p:spPr>
          <a:xfrm>
            <a:off x="1290744" y="4594086"/>
            <a:ext cx="7162800" cy="706755"/>
          </a:xfrm>
          <a:prstGeom prst="rect">
            <a:avLst/>
          </a:prstGeom>
        </p:spPr>
        <p:txBody>
          <a:bodyPr wrap="square">
            <a:spAutoFit/>
          </a:bodyPr>
          <a:lstStyle/>
          <a:p>
            <a:pPr>
              <a:buFont typeface="Arial" panose="020B0604020202020204" pitchFamily="34" charset="0"/>
              <a:buNone/>
            </a:pPr>
            <a:r>
              <a:rPr lang="zh-CN" altLang="en-US" sz="2000" dirty="0">
                <a:solidFill>
                  <a:prstClr val="black"/>
                </a:solidFill>
              </a:rPr>
              <a:t>给定被诊断为患有或不患有糖尿病的患者的数据集，学习将新患者分类为患有或不患有糖尿病。</a:t>
            </a:r>
            <a:endParaRPr lang="en-US" sz="2000" dirty="0">
              <a:solidFill>
                <a:prstClr val="black"/>
              </a:solidFill>
            </a:endParaRPr>
          </a:p>
        </p:txBody>
      </p:sp>
      <mc:AlternateContent xmlns:mc="http://schemas.openxmlformats.org/markup-compatibility/2006" xmlns:p14="http://schemas.microsoft.com/office/powerpoint/2010/main">
        <mc:Choice Requires="p14">
          <p:contentPart r:id="rId1" p14:bwMode="auto">
            <p14:nvContentPartPr>
              <p14:cNvPr id="8" name="Ink 7"/>
              <p14:cNvContentPartPr/>
              <p14:nvPr/>
            </p14:nvContentPartPr>
            <p14:xfrm>
              <a:off x="2751120" y="3046050"/>
              <a:ext cx="5217120" cy="1924560"/>
            </p14:xfrm>
          </p:contentPart>
        </mc:Choice>
        <mc:Fallback xmlns="">
          <p:pic>
            <p:nvPicPr>
              <p:cNvPr id="8" name="Ink 7"/>
            </p:nvPicPr>
            <p:blipFill>
              <a:blip r:embed="rId2"/>
            </p:blipFill>
            <p:spPr>
              <a:xfrm>
                <a:off x="2751120" y="3046050"/>
                <a:ext cx="5217120" cy="1924560"/>
              </a:xfrm>
              <a:prstGeom prst="rect"/>
            </p:spPr>
          </p:pic>
        </mc:Fallback>
      </mc:AlternateContent>
      <p:sp>
        <p:nvSpPr>
          <p:cNvPr id="7" name="矩形 6"/>
          <p:cNvSpPr/>
          <p:nvPr/>
        </p:nvSpPr>
        <p:spPr>
          <a:xfrm>
            <a:off x="1033145" y="2767330"/>
            <a:ext cx="257810" cy="19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033145" y="3274060"/>
            <a:ext cx="257810" cy="19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033145" y="3986530"/>
            <a:ext cx="257810" cy="19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33145" y="4674870"/>
            <a:ext cx="257810" cy="19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CustomShape 1"/>
          <p:cNvSpPr/>
          <p:nvPr/>
        </p:nvSpPr>
        <p:spPr>
          <a:xfrm>
            <a:off x="600120" y="1466821"/>
            <a:ext cx="8229240" cy="914040"/>
          </a:xfrm>
          <a:prstGeom prst="rect">
            <a:avLst/>
          </a:prstGeom>
          <a:noFill/>
          <a:ln>
            <a:noFill/>
          </a:ln>
        </p:spPr>
        <p:txBody>
          <a:bodyPr lIns="90000" tIns="45000" rIns="90000" bIns="45000"/>
          <a:lstStyle/>
          <a:p>
            <a:pPr>
              <a:lnSpc>
                <a:spcPct val="100000"/>
              </a:lnSpc>
            </a:pPr>
            <a:r>
              <a:rPr lang="en-US" sz="2400" dirty="0">
                <a:solidFill>
                  <a:srgbClr val="000000"/>
                </a:solidFill>
                <a:latin typeface="Calibri" panose="020F0502020204030204"/>
              </a:rPr>
              <a:t>Of the following examples, which would you address using an </a:t>
            </a:r>
            <a:r>
              <a:rPr lang="en-US" sz="2400" u="sng" dirty="0">
                <a:solidFill>
                  <a:srgbClr val="000000"/>
                </a:solidFill>
                <a:latin typeface="Calibri" panose="020F0502020204030204"/>
              </a:rPr>
              <a:t>unsupervised</a:t>
            </a:r>
            <a:r>
              <a:rPr lang="en-US" sz="2400" dirty="0">
                <a:solidFill>
                  <a:srgbClr val="000000"/>
                </a:solidFill>
                <a:latin typeface="Calibri" panose="020F0502020204030204"/>
              </a:rPr>
              <a:t> learning algorithm?  (Check all that apply.) </a:t>
            </a:r>
            <a:endParaRPr dirty="0"/>
          </a:p>
          <a:p>
            <a:pPr>
              <a:lnSpc>
                <a:spcPct val="100000"/>
              </a:lnSpc>
            </a:pPr>
            <a:endParaRPr dirty="0"/>
          </a:p>
        </p:txBody>
      </p:sp>
      <p:sp>
        <p:nvSpPr>
          <p:cNvPr id="596" name="CustomShape 2"/>
          <p:cNvSpPr/>
          <p:nvPr/>
        </p:nvSpPr>
        <p:spPr>
          <a:xfrm>
            <a:off x="1324080" y="3886291"/>
            <a:ext cx="7515000" cy="700200"/>
          </a:xfrm>
          <a:prstGeom prst="rect">
            <a:avLst/>
          </a:prstGeom>
          <a:noFill/>
          <a:ln>
            <a:noFill/>
          </a:ln>
        </p:spPr>
        <p:txBody>
          <a:bodyPr lIns="90000" tIns="45000" rIns="90000" bIns="45000"/>
          <a:lstStyle/>
          <a:p>
            <a:pPr>
              <a:lnSpc>
                <a:spcPct val="100000"/>
              </a:lnSpc>
            </a:pPr>
            <a:r>
              <a:rPr lang="en-US" sz="2000" dirty="0">
                <a:solidFill>
                  <a:srgbClr val="000000"/>
                </a:solidFill>
                <a:latin typeface="Calibri" panose="020F0502020204030204"/>
              </a:rPr>
              <a:t>Given a database of customer data, automatically discover market segments and group customers into different market segments. </a:t>
            </a:r>
            <a:endParaRPr dirty="0"/>
          </a:p>
        </p:txBody>
      </p:sp>
      <p:sp>
        <p:nvSpPr>
          <p:cNvPr id="597" name="CustomShape 3"/>
          <p:cNvSpPr/>
          <p:nvPr/>
        </p:nvSpPr>
        <p:spPr>
          <a:xfrm>
            <a:off x="1324080" y="2666971"/>
            <a:ext cx="6781320" cy="395280"/>
          </a:xfrm>
          <a:prstGeom prst="rect">
            <a:avLst/>
          </a:prstGeom>
          <a:noFill/>
          <a:ln>
            <a:noFill/>
          </a:ln>
        </p:spPr>
        <p:txBody>
          <a:bodyPr lIns="90000" tIns="45000" rIns="90000" bIns="45000"/>
          <a:lstStyle/>
          <a:p>
            <a:pPr>
              <a:lnSpc>
                <a:spcPct val="100000"/>
              </a:lnSpc>
            </a:pPr>
            <a:r>
              <a:rPr lang="en-US" sz="2000" dirty="0">
                <a:solidFill>
                  <a:srgbClr val="000000"/>
                </a:solidFill>
                <a:latin typeface="Calibri" panose="020F0502020204030204"/>
              </a:rPr>
              <a:t>Given email labeled as spam/not spam, learn a spam filter.</a:t>
            </a:r>
            <a:endParaRPr dirty="0"/>
          </a:p>
        </p:txBody>
      </p:sp>
      <p:sp>
        <p:nvSpPr>
          <p:cNvPr id="598" name="CustomShape 4"/>
          <p:cNvSpPr/>
          <p:nvPr/>
        </p:nvSpPr>
        <p:spPr>
          <a:xfrm>
            <a:off x="1324080" y="3181411"/>
            <a:ext cx="6933960" cy="700200"/>
          </a:xfrm>
          <a:prstGeom prst="rect">
            <a:avLst/>
          </a:prstGeom>
          <a:noFill/>
          <a:ln>
            <a:noFill/>
          </a:ln>
        </p:spPr>
        <p:txBody>
          <a:bodyPr lIns="90000" tIns="45000" rIns="90000" bIns="45000"/>
          <a:lstStyle/>
          <a:p>
            <a:pPr>
              <a:lnSpc>
                <a:spcPct val="100000"/>
              </a:lnSpc>
            </a:pPr>
            <a:r>
              <a:rPr lang="en-US" sz="2000" dirty="0">
                <a:solidFill>
                  <a:srgbClr val="000000"/>
                </a:solidFill>
                <a:latin typeface="Calibri" panose="020F0502020204030204"/>
              </a:rPr>
              <a:t>Given a set of news articles found on the web, group them into set of articles about the same story. </a:t>
            </a:r>
            <a:endParaRPr dirty="0"/>
          </a:p>
        </p:txBody>
      </p:sp>
      <p:sp>
        <p:nvSpPr>
          <p:cNvPr id="599" name="CustomShape 5"/>
          <p:cNvSpPr/>
          <p:nvPr/>
        </p:nvSpPr>
        <p:spPr>
          <a:xfrm>
            <a:off x="1324080" y="4589731"/>
            <a:ext cx="7162560" cy="700200"/>
          </a:xfrm>
          <a:prstGeom prst="rect">
            <a:avLst/>
          </a:prstGeom>
          <a:noFill/>
          <a:ln>
            <a:noFill/>
          </a:ln>
        </p:spPr>
        <p:txBody>
          <a:bodyPr lIns="90000" tIns="45000" rIns="90000" bIns="45000"/>
          <a:lstStyle/>
          <a:p>
            <a:pPr>
              <a:lnSpc>
                <a:spcPct val="100000"/>
              </a:lnSpc>
            </a:pPr>
            <a:r>
              <a:rPr lang="en-US" sz="2000" dirty="0">
                <a:solidFill>
                  <a:srgbClr val="000000"/>
                </a:solidFill>
                <a:latin typeface="Calibri" panose="020F0502020204030204"/>
              </a:rPr>
              <a:t>Given a dataset of patients diagnosed as either having diabetes or not, learn to classify new patients as having diabetes or not. </a:t>
            </a:r>
            <a:endParaRPr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TextShape 1"/>
          <p:cNvSpPr txBox="1"/>
          <p:nvPr/>
        </p:nvSpPr>
        <p:spPr>
          <a:xfrm>
            <a:off x="637540" y="255451"/>
            <a:ext cx="8229240" cy="856800"/>
          </a:xfrm>
          <a:prstGeom prst="rect">
            <a:avLst/>
          </a:prstGeom>
        </p:spPr>
        <p:txBody>
          <a:bodyPr anchor="ctr"/>
          <a:lstStyle/>
          <a:p>
            <a:r>
              <a:rPr lang="zh-CN" altLang="en-US" sz="5400" dirty="0">
                <a:latin typeface="Calibri" panose="020F0502020204030204"/>
              </a:rPr>
              <a:t>本课程不需要购买参考书</a:t>
            </a:r>
            <a:endParaRPr lang="zh-CN" altLang="en-US" sz="5400" dirty="0">
              <a:latin typeface="Calibri" panose="020F0502020204030204"/>
            </a:endParaRPr>
          </a:p>
        </p:txBody>
      </p:sp>
      <p:pic>
        <p:nvPicPr>
          <p:cNvPr id="4" name="图片 3" descr="59993c3cN3cea10f2"/>
          <p:cNvPicPr>
            <a:picLocks noChangeAspect="1"/>
          </p:cNvPicPr>
          <p:nvPr/>
        </p:nvPicPr>
        <p:blipFill>
          <a:blip r:embed="rId1"/>
          <a:stretch>
            <a:fillRect/>
          </a:stretch>
        </p:blipFill>
        <p:spPr>
          <a:xfrm>
            <a:off x="6457950" y="3807460"/>
            <a:ext cx="2686050" cy="2686050"/>
          </a:xfrm>
          <a:prstGeom prst="rect">
            <a:avLst/>
          </a:prstGeom>
        </p:spPr>
      </p:pic>
      <p:sp>
        <p:nvSpPr>
          <p:cNvPr id="2" name="TextShape 1"/>
          <p:cNvSpPr txBox="1"/>
          <p:nvPr/>
        </p:nvSpPr>
        <p:spPr>
          <a:xfrm>
            <a:off x="3787140" y="3037205"/>
            <a:ext cx="4474210" cy="856615"/>
          </a:xfrm>
          <a:prstGeom prst="rect">
            <a:avLst/>
          </a:prstGeom>
        </p:spPr>
        <p:txBody>
          <a:bodyPr anchor="ctr"/>
          <a:p>
            <a:r>
              <a:rPr lang="zh-CN" altLang="en-US" sz="2400" dirty="0">
                <a:latin typeface="仿宋" panose="02010609060101010101" charset="-122"/>
                <a:ea typeface="仿宋" panose="02010609060101010101" charset="-122"/>
              </a:rPr>
              <a:t>如果非要推荐：</a:t>
            </a:r>
            <a:endParaRPr lang="zh-CN" altLang="en-US" sz="2400" dirty="0">
              <a:latin typeface="仿宋" panose="02010609060101010101" charset="-122"/>
              <a:ea typeface="仿宋" panose="02010609060101010101" charset="-122"/>
            </a:endParaRPr>
          </a:p>
        </p:txBody>
      </p:sp>
      <p:pic>
        <p:nvPicPr>
          <p:cNvPr id="5" name="图片 4"/>
          <p:cNvPicPr>
            <a:picLocks noChangeAspect="1"/>
          </p:cNvPicPr>
          <p:nvPr/>
        </p:nvPicPr>
        <p:blipFill>
          <a:blip r:embed="rId2"/>
          <a:stretch>
            <a:fillRect/>
          </a:stretch>
        </p:blipFill>
        <p:spPr>
          <a:xfrm>
            <a:off x="448310" y="974725"/>
            <a:ext cx="2860675" cy="5883275"/>
          </a:xfrm>
          <a:prstGeom prst="rect">
            <a:avLst/>
          </a:prstGeom>
        </p:spPr>
      </p:pic>
      <p:pic>
        <p:nvPicPr>
          <p:cNvPr id="6" name="图片 5"/>
          <p:cNvPicPr>
            <a:picLocks noChangeAspect="1"/>
          </p:cNvPicPr>
          <p:nvPr/>
        </p:nvPicPr>
        <p:blipFill>
          <a:blip r:embed="rId3"/>
          <a:stretch>
            <a:fillRect/>
          </a:stretch>
        </p:blipFill>
        <p:spPr>
          <a:xfrm>
            <a:off x="3864610" y="3893820"/>
            <a:ext cx="2512695" cy="251269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506730" y="68580"/>
            <a:ext cx="7933055" cy="3912235"/>
          </a:xfrm>
          <a:prstGeom prst="rect">
            <a:avLst/>
          </a:prstGeom>
        </p:spPr>
      </p:pic>
      <p:pic>
        <p:nvPicPr>
          <p:cNvPr id="4" name="图片 3"/>
          <p:cNvPicPr>
            <a:picLocks noChangeAspect="1"/>
          </p:cNvPicPr>
          <p:nvPr/>
        </p:nvPicPr>
        <p:blipFill>
          <a:blip r:embed="rId3"/>
          <a:stretch>
            <a:fillRect/>
          </a:stretch>
        </p:blipFill>
        <p:spPr>
          <a:xfrm>
            <a:off x="3083560" y="1235710"/>
            <a:ext cx="6060440" cy="5468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88595" y="234315"/>
            <a:ext cx="8183880" cy="638937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9220" y="601345"/>
            <a:ext cx="8925560" cy="4137025"/>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0" y="0"/>
            <a:ext cx="7322820" cy="589407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461260" y="2120265"/>
            <a:ext cx="6682740" cy="4650105"/>
          </a:xfrm>
          <a:prstGeom prst="rect">
            <a:avLst/>
          </a:prstGeom>
        </p:spPr>
      </p:pic>
      <p:sp>
        <p:nvSpPr>
          <p:cNvPr id="4" name="文本框 3"/>
          <p:cNvSpPr txBox="1"/>
          <p:nvPr/>
        </p:nvSpPr>
        <p:spPr>
          <a:xfrm>
            <a:off x="7254240" y="222885"/>
            <a:ext cx="2099310" cy="645160"/>
          </a:xfrm>
          <a:prstGeom prst="rect">
            <a:avLst/>
          </a:prstGeom>
          <a:noFill/>
        </p:spPr>
        <p:txBody>
          <a:bodyPr wrap="square" rtlCol="0">
            <a:spAutoFit/>
          </a:bodyPr>
          <a:p>
            <a:r>
              <a:rPr lang="en-US" altLang="zh-CN">
                <a:solidFill>
                  <a:srgbClr val="FF0000"/>
                </a:solidFill>
                <a:latin typeface="Calibri" panose="020F0502020204030204" charset="0"/>
              </a:rPr>
              <a:t>①</a:t>
            </a:r>
            <a:r>
              <a:rPr lang="en-US" altLang="zh-CN">
                <a:solidFill>
                  <a:srgbClr val="FF0000"/>
                </a:solidFill>
              </a:rPr>
              <a:t>Jupyter notebook</a:t>
            </a:r>
            <a:r>
              <a:rPr lang="zh-CN" altLang="en-US">
                <a:solidFill>
                  <a:srgbClr val="FF0000"/>
                </a:solidFill>
              </a:rPr>
              <a:t>配套代码</a:t>
            </a: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219075" y="0"/>
            <a:ext cx="6643370" cy="6899275"/>
          </a:xfrm>
          <a:prstGeom prst="rect">
            <a:avLst/>
          </a:prstGeom>
        </p:spPr>
      </p:pic>
      <p:sp>
        <p:nvSpPr>
          <p:cNvPr id="5" name="文本框 4"/>
          <p:cNvSpPr txBox="1"/>
          <p:nvPr>
            <p:custDataLst>
              <p:tags r:id="rId3"/>
            </p:custDataLst>
          </p:nvPr>
        </p:nvSpPr>
        <p:spPr>
          <a:xfrm>
            <a:off x="7451725" y="222885"/>
            <a:ext cx="1231265" cy="460375"/>
          </a:xfrm>
          <a:prstGeom prst="rect">
            <a:avLst/>
          </a:prstGeom>
          <a:noFill/>
        </p:spPr>
        <p:txBody>
          <a:bodyPr wrap="square" rtlCol="0">
            <a:spAutoFit/>
          </a:bodyPr>
          <a:p>
            <a:r>
              <a:rPr lang="en-US" altLang="zh-CN" sz="2400">
                <a:solidFill>
                  <a:srgbClr val="FF0000"/>
                </a:solidFill>
                <a:latin typeface="Calibri" panose="020F0502020204030204" charset="0"/>
              </a:rPr>
              <a:t>②</a:t>
            </a:r>
            <a:r>
              <a:rPr lang="zh-CN" altLang="en-US" sz="2400">
                <a:solidFill>
                  <a:srgbClr val="FF0000"/>
                </a:solidFill>
                <a:latin typeface="Calibri" panose="020F0502020204030204" charset="0"/>
              </a:rPr>
              <a:t>测验</a:t>
            </a:r>
            <a:endParaRPr lang="zh-CN" altLang="en-US" sz="2400">
              <a:solidFill>
                <a:srgbClr val="FF0000"/>
              </a:solidFill>
              <a:latin typeface="Calibri" panose="020F0502020204030204"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95885" y="782955"/>
            <a:ext cx="8797290" cy="5292090"/>
          </a:xfrm>
          <a:prstGeom prst="rect">
            <a:avLst/>
          </a:prstGeom>
        </p:spPr>
      </p:pic>
      <p:sp>
        <p:nvSpPr>
          <p:cNvPr id="5" name="文本框 4"/>
          <p:cNvSpPr txBox="1"/>
          <p:nvPr>
            <p:custDataLst>
              <p:tags r:id="rId3"/>
            </p:custDataLst>
          </p:nvPr>
        </p:nvSpPr>
        <p:spPr>
          <a:xfrm>
            <a:off x="7151370" y="119380"/>
            <a:ext cx="1797685" cy="460375"/>
          </a:xfrm>
          <a:prstGeom prst="rect">
            <a:avLst/>
          </a:prstGeom>
          <a:noFill/>
        </p:spPr>
        <p:txBody>
          <a:bodyPr wrap="square" rtlCol="0">
            <a:spAutoFit/>
          </a:bodyPr>
          <a:p>
            <a:r>
              <a:rPr lang="en-US" altLang="zh-CN" sz="2400">
                <a:solidFill>
                  <a:srgbClr val="FF0000"/>
                </a:solidFill>
                <a:latin typeface="Calibri" panose="020F0502020204030204" charset="0"/>
              </a:rPr>
              <a:t>③</a:t>
            </a:r>
            <a:r>
              <a:rPr lang="zh-CN" altLang="en-US" sz="2400">
                <a:solidFill>
                  <a:srgbClr val="FF0000"/>
                </a:solidFill>
                <a:latin typeface="Calibri" panose="020F0502020204030204" charset="0"/>
              </a:rPr>
              <a:t>编程</a:t>
            </a:r>
            <a:r>
              <a:rPr lang="zh-CN" altLang="en-US" sz="2400">
                <a:solidFill>
                  <a:srgbClr val="FF0000"/>
                </a:solidFill>
                <a:latin typeface="Calibri" panose="020F0502020204030204" charset="0"/>
              </a:rPr>
              <a:t>作业</a:t>
            </a:r>
            <a:endParaRPr lang="zh-CN" altLang="en-US" sz="2400">
              <a:solidFill>
                <a:srgbClr val="FF0000"/>
              </a:solidFill>
              <a:latin typeface="Calibri" panose="020F0502020204030204"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778125" y="1364615"/>
            <a:ext cx="5139690" cy="2536190"/>
          </a:xfrm>
          <a:prstGeom prst="rect">
            <a:avLst/>
          </a:prstGeom>
        </p:spPr>
      </p:pic>
      <p:sp>
        <p:nvSpPr>
          <p:cNvPr id="3" name="文本框 2"/>
          <p:cNvSpPr txBox="1"/>
          <p:nvPr/>
        </p:nvSpPr>
        <p:spPr>
          <a:xfrm>
            <a:off x="675640" y="93980"/>
            <a:ext cx="7459980" cy="645160"/>
          </a:xfrm>
          <a:prstGeom prst="rect">
            <a:avLst/>
          </a:prstGeom>
          <a:noFill/>
        </p:spPr>
        <p:txBody>
          <a:bodyPr wrap="square" rtlCol="0">
            <a:spAutoFit/>
          </a:bodyPr>
          <a:p>
            <a:r>
              <a:rPr lang="zh-CN" altLang="en-US">
                <a:solidFill>
                  <a:srgbClr val="00B050"/>
                </a:solidFill>
              </a:rPr>
              <a:t>https://www.bilibili.com/video/BV1KA411f74Q/?spm_id_from=333.788.recommend_more_video.2&amp;vd_source=7335b2402f40ce3696ac4fe237792fba</a:t>
            </a:r>
            <a:endParaRPr lang="zh-CN" altLang="en-US">
              <a:solidFill>
                <a:srgbClr val="00B050"/>
              </a:solidFill>
            </a:endParaRPr>
          </a:p>
        </p:txBody>
      </p:sp>
      <p:sp>
        <p:nvSpPr>
          <p:cNvPr id="4" name="文本框 3"/>
          <p:cNvSpPr txBox="1"/>
          <p:nvPr/>
        </p:nvSpPr>
        <p:spPr>
          <a:xfrm>
            <a:off x="146685" y="2371725"/>
            <a:ext cx="2760345" cy="521970"/>
          </a:xfrm>
          <a:prstGeom prst="rect">
            <a:avLst/>
          </a:prstGeom>
          <a:noFill/>
        </p:spPr>
        <p:txBody>
          <a:bodyPr wrap="square" rtlCol="0">
            <a:spAutoFit/>
          </a:bodyPr>
          <a:p>
            <a:r>
              <a:rPr lang="en-US" altLang="zh-CN" sz="2800">
                <a:solidFill>
                  <a:srgbClr val="00B050"/>
                </a:solidFill>
                <a:latin typeface="黑体" panose="02010609060101010101" charset="-122"/>
                <a:ea typeface="黑体" panose="02010609060101010101" charset="-122"/>
                <a:cs typeface="黑体" panose="02010609060101010101" charset="-122"/>
              </a:rPr>
              <a:t>1.</a:t>
            </a:r>
            <a:r>
              <a:rPr lang="zh-CN" altLang="en-US" sz="2800">
                <a:solidFill>
                  <a:srgbClr val="00B050"/>
                </a:solidFill>
                <a:latin typeface="黑体" panose="02010609060101010101" charset="-122"/>
                <a:ea typeface="黑体" panose="02010609060101010101" charset="-122"/>
                <a:cs typeface="黑体" panose="02010609060101010101" charset="-122"/>
              </a:rPr>
              <a:t>线上</a:t>
            </a:r>
            <a:r>
              <a:rPr lang="zh-CN" altLang="en-US" sz="2800">
                <a:solidFill>
                  <a:srgbClr val="00B050"/>
                </a:solidFill>
                <a:latin typeface="黑体" panose="02010609060101010101" charset="-122"/>
                <a:ea typeface="黑体" panose="02010609060101010101" charset="-122"/>
                <a:cs typeface="黑体" panose="02010609060101010101" charset="-122"/>
              </a:rPr>
              <a:t>免费课程</a:t>
            </a:r>
            <a:endParaRPr lang="zh-CN" altLang="en-US" sz="2800">
              <a:solidFill>
                <a:srgbClr val="00B050"/>
              </a:solidFill>
              <a:latin typeface="黑体" panose="02010609060101010101" charset="-122"/>
              <a:ea typeface="黑体" panose="02010609060101010101" charset="-122"/>
              <a:cs typeface="黑体" panose="02010609060101010101" charset="-122"/>
            </a:endParaRPr>
          </a:p>
        </p:txBody>
      </p:sp>
      <p:sp>
        <p:nvSpPr>
          <p:cNvPr id="5" name="文本框 4"/>
          <p:cNvSpPr txBox="1"/>
          <p:nvPr>
            <p:custDataLst>
              <p:tags r:id="rId3"/>
            </p:custDataLst>
          </p:nvPr>
        </p:nvSpPr>
        <p:spPr>
          <a:xfrm>
            <a:off x="295275" y="4191635"/>
            <a:ext cx="8995410" cy="521970"/>
          </a:xfrm>
          <a:prstGeom prst="rect">
            <a:avLst/>
          </a:prstGeom>
          <a:noFill/>
        </p:spPr>
        <p:txBody>
          <a:bodyPr wrap="square" rtlCol="0">
            <a:spAutoFit/>
          </a:bodyPr>
          <a:p>
            <a:r>
              <a:rPr lang="en-US" altLang="zh-CN" sz="2800">
                <a:solidFill>
                  <a:srgbClr val="00B050"/>
                </a:solidFill>
                <a:latin typeface="黑体" panose="02010609060101010101" charset="-122"/>
                <a:ea typeface="黑体" panose="02010609060101010101" charset="-122"/>
                <a:cs typeface="黑体" panose="02010609060101010101" charset="-122"/>
              </a:rPr>
              <a:t>2.</a:t>
            </a:r>
            <a:r>
              <a:rPr lang="zh-CN" altLang="en-US" sz="2800">
                <a:solidFill>
                  <a:srgbClr val="00B050"/>
                </a:solidFill>
                <a:latin typeface="黑体" panose="02010609060101010101" charset="-122"/>
                <a:ea typeface="黑体" panose="02010609060101010101" charset="-122"/>
                <a:cs typeface="黑体" panose="02010609060101010101" charset="-122"/>
              </a:rPr>
              <a:t>课程配套代码学习</a:t>
            </a:r>
            <a:r>
              <a:rPr lang="zh-CN" altLang="en-US">
                <a:solidFill>
                  <a:srgbClr val="00B050"/>
                </a:solidFill>
                <a:latin typeface="黑体" panose="02010609060101010101" charset="-122"/>
                <a:ea typeface="黑体" panose="02010609060101010101" charset="-122"/>
                <a:cs typeface="黑体" panose="02010609060101010101" charset="-122"/>
              </a:rPr>
              <a:t>（</a:t>
            </a:r>
            <a:r>
              <a:rPr lang="en-US" altLang="zh-CN">
                <a:solidFill>
                  <a:srgbClr val="00B050"/>
                </a:solidFill>
                <a:latin typeface="黑体" panose="02010609060101010101" charset="-122"/>
                <a:ea typeface="黑体" panose="02010609060101010101" charset="-122"/>
                <a:cs typeface="黑体" panose="02010609060101010101" charset="-122"/>
              </a:rPr>
              <a:t>Python/Jupyter Notebook</a:t>
            </a:r>
            <a:r>
              <a:rPr lang="zh-CN" altLang="en-US">
                <a:solidFill>
                  <a:srgbClr val="00B050"/>
                </a:solidFill>
                <a:latin typeface="黑体" panose="02010609060101010101" charset="-122"/>
                <a:ea typeface="黑体" panose="02010609060101010101" charset="-122"/>
                <a:cs typeface="黑体" panose="02010609060101010101" charset="-122"/>
              </a:rPr>
              <a:t>）</a:t>
            </a:r>
            <a:r>
              <a:rPr lang="en-US" altLang="zh-CN">
                <a:solidFill>
                  <a:srgbClr val="00B050"/>
                </a:solidFill>
                <a:latin typeface="黑体" panose="02010609060101010101" charset="-122"/>
                <a:ea typeface="黑体" panose="02010609060101010101" charset="-122"/>
                <a:cs typeface="黑体" panose="02010609060101010101" charset="-122"/>
              </a:rPr>
              <a:t> </a:t>
            </a:r>
            <a:r>
              <a:rPr lang="zh-CN" altLang="en-US">
                <a:solidFill>
                  <a:srgbClr val="FF0000"/>
                </a:solidFill>
                <a:latin typeface="黑体" panose="02010609060101010101" charset="-122"/>
                <a:ea typeface="黑体" panose="02010609060101010101" charset="-122"/>
                <a:cs typeface="黑体" panose="02010609060101010101" charset="-122"/>
              </a:rPr>
              <a:t>发</a:t>
            </a:r>
            <a:r>
              <a:rPr lang="en-US" altLang="zh-CN">
                <a:solidFill>
                  <a:srgbClr val="FF0000"/>
                </a:solidFill>
                <a:latin typeface="黑体" panose="02010609060101010101" charset="-122"/>
                <a:ea typeface="黑体" panose="02010609060101010101" charset="-122"/>
                <a:cs typeface="黑体" panose="02010609060101010101" charset="-122"/>
              </a:rPr>
              <a:t>QQ</a:t>
            </a:r>
            <a:r>
              <a:rPr lang="zh-CN" altLang="en-US">
                <a:solidFill>
                  <a:srgbClr val="FF0000"/>
                </a:solidFill>
                <a:latin typeface="黑体" panose="02010609060101010101" charset="-122"/>
                <a:ea typeface="黑体" panose="02010609060101010101" charset="-122"/>
                <a:cs typeface="黑体" panose="02010609060101010101" charset="-122"/>
              </a:rPr>
              <a:t>群</a:t>
            </a:r>
            <a:r>
              <a:rPr lang="zh-CN" altLang="en-US" dirty="0">
                <a:sym typeface="+mn-ea"/>
              </a:rPr>
              <a:t>：</a:t>
            </a:r>
            <a:r>
              <a:rPr lang="en-US" altLang="zh-CN" dirty="0">
                <a:sym typeface="+mn-ea"/>
              </a:rPr>
              <a:t>558236615</a:t>
            </a:r>
            <a:endParaRPr lang="zh-CN" altLang="en-US">
              <a:solidFill>
                <a:srgbClr val="FF0000"/>
              </a:solidFill>
              <a:latin typeface="黑体" panose="02010609060101010101" charset="-122"/>
              <a:ea typeface="黑体" panose="02010609060101010101" charset="-122"/>
              <a:cs typeface="黑体" panose="02010609060101010101" charset="-122"/>
            </a:endParaRPr>
          </a:p>
        </p:txBody>
      </p:sp>
      <p:sp>
        <p:nvSpPr>
          <p:cNvPr id="6" name="文本框 5"/>
          <p:cNvSpPr txBox="1"/>
          <p:nvPr>
            <p:custDataLst>
              <p:tags r:id="rId4"/>
            </p:custDataLst>
          </p:nvPr>
        </p:nvSpPr>
        <p:spPr>
          <a:xfrm>
            <a:off x="295275" y="5004435"/>
            <a:ext cx="5608955" cy="521970"/>
          </a:xfrm>
          <a:prstGeom prst="rect">
            <a:avLst/>
          </a:prstGeom>
          <a:noFill/>
        </p:spPr>
        <p:txBody>
          <a:bodyPr wrap="square" rtlCol="0">
            <a:spAutoFit/>
          </a:bodyPr>
          <a:p>
            <a:r>
              <a:rPr lang="en-US" altLang="zh-CN" sz="2800">
                <a:solidFill>
                  <a:srgbClr val="00B050"/>
                </a:solidFill>
                <a:latin typeface="黑体" panose="02010609060101010101" charset="-122"/>
                <a:ea typeface="黑体" panose="02010609060101010101" charset="-122"/>
                <a:cs typeface="黑体" panose="02010609060101010101" charset="-122"/>
              </a:rPr>
              <a:t>3.</a:t>
            </a:r>
            <a:r>
              <a:rPr lang="zh-CN" altLang="en-US" sz="2800">
                <a:solidFill>
                  <a:srgbClr val="00B050"/>
                </a:solidFill>
                <a:latin typeface="黑体" panose="02010609060101010101" charset="-122"/>
                <a:ea typeface="黑体" panose="02010609060101010101" charset="-122"/>
                <a:cs typeface="黑体" panose="02010609060101010101" charset="-122"/>
              </a:rPr>
              <a:t>测验题</a:t>
            </a:r>
            <a:r>
              <a:rPr lang="en-US" altLang="zh-CN">
                <a:solidFill>
                  <a:srgbClr val="00B050"/>
                </a:solidFill>
                <a:latin typeface="黑体" panose="02010609060101010101" charset="-122"/>
                <a:ea typeface="黑体" panose="02010609060101010101" charset="-122"/>
                <a:cs typeface="黑体" panose="02010609060101010101" charset="-122"/>
              </a:rPr>
              <a:t>         </a:t>
            </a:r>
            <a:r>
              <a:rPr lang="zh-CN" altLang="en-US">
                <a:solidFill>
                  <a:srgbClr val="FF0000"/>
                </a:solidFill>
                <a:latin typeface="黑体" panose="02010609060101010101" charset="-122"/>
                <a:ea typeface="黑体" panose="02010609060101010101" charset="-122"/>
                <a:cs typeface="黑体" panose="02010609060101010101" charset="-122"/>
                <a:sym typeface="+mn-ea"/>
              </a:rPr>
              <a:t>发</a:t>
            </a:r>
            <a:r>
              <a:rPr lang="en-US" altLang="zh-CN">
                <a:solidFill>
                  <a:srgbClr val="FF0000"/>
                </a:solidFill>
                <a:latin typeface="黑体" panose="02010609060101010101" charset="-122"/>
                <a:ea typeface="黑体" panose="02010609060101010101" charset="-122"/>
                <a:cs typeface="黑体" panose="02010609060101010101" charset="-122"/>
                <a:sym typeface="+mn-ea"/>
              </a:rPr>
              <a:t>QQ</a:t>
            </a:r>
            <a:r>
              <a:rPr lang="zh-CN" altLang="en-US">
                <a:solidFill>
                  <a:srgbClr val="FF0000"/>
                </a:solidFill>
                <a:latin typeface="黑体" panose="02010609060101010101" charset="-122"/>
                <a:ea typeface="黑体" panose="02010609060101010101" charset="-122"/>
                <a:cs typeface="黑体" panose="02010609060101010101" charset="-122"/>
                <a:sym typeface="+mn-ea"/>
              </a:rPr>
              <a:t>群</a:t>
            </a:r>
            <a:r>
              <a:rPr lang="zh-CN" altLang="en-US" dirty="0">
                <a:sym typeface="+mn-ea"/>
              </a:rPr>
              <a:t>：</a:t>
            </a:r>
            <a:r>
              <a:rPr lang="en-US" altLang="zh-CN" dirty="0">
                <a:sym typeface="+mn-ea"/>
              </a:rPr>
              <a:t>558236615</a:t>
            </a:r>
            <a:endParaRPr lang="zh-CN" altLang="en-US">
              <a:solidFill>
                <a:srgbClr val="FF0000"/>
              </a:solidFill>
              <a:latin typeface="黑体" panose="02010609060101010101" charset="-122"/>
              <a:ea typeface="黑体" panose="02010609060101010101" charset="-122"/>
              <a:cs typeface="黑体" panose="02010609060101010101" charset="-122"/>
            </a:endParaRPr>
          </a:p>
        </p:txBody>
      </p:sp>
      <p:sp>
        <p:nvSpPr>
          <p:cNvPr id="7" name="文本框 6"/>
          <p:cNvSpPr txBox="1"/>
          <p:nvPr>
            <p:custDataLst>
              <p:tags r:id="rId5"/>
            </p:custDataLst>
          </p:nvPr>
        </p:nvSpPr>
        <p:spPr>
          <a:xfrm>
            <a:off x="295275" y="5741670"/>
            <a:ext cx="4999355" cy="521970"/>
          </a:xfrm>
          <a:prstGeom prst="rect">
            <a:avLst/>
          </a:prstGeom>
          <a:noFill/>
        </p:spPr>
        <p:txBody>
          <a:bodyPr wrap="square" rtlCol="0">
            <a:spAutoFit/>
          </a:bodyPr>
          <a:p>
            <a:r>
              <a:rPr lang="en-US" altLang="zh-CN" sz="2800">
                <a:solidFill>
                  <a:srgbClr val="00B050"/>
                </a:solidFill>
                <a:latin typeface="黑体" panose="02010609060101010101" charset="-122"/>
                <a:ea typeface="黑体" panose="02010609060101010101" charset="-122"/>
                <a:cs typeface="黑体" panose="02010609060101010101" charset="-122"/>
              </a:rPr>
              <a:t>4.</a:t>
            </a:r>
            <a:r>
              <a:rPr lang="zh-CN" altLang="en-US" sz="2800">
                <a:solidFill>
                  <a:srgbClr val="00B050"/>
                </a:solidFill>
                <a:latin typeface="黑体" panose="02010609060101010101" charset="-122"/>
                <a:ea typeface="黑体" panose="02010609060101010101" charset="-122"/>
                <a:cs typeface="黑体" panose="02010609060101010101" charset="-122"/>
              </a:rPr>
              <a:t>编程作业</a:t>
            </a:r>
            <a:r>
              <a:rPr lang="en-US" altLang="zh-CN">
                <a:solidFill>
                  <a:srgbClr val="00B050"/>
                </a:solidFill>
                <a:latin typeface="黑体" panose="02010609060101010101" charset="-122"/>
                <a:ea typeface="黑体" panose="02010609060101010101" charset="-122"/>
                <a:cs typeface="黑体" panose="02010609060101010101" charset="-122"/>
              </a:rPr>
              <a:t>      </a:t>
            </a:r>
            <a:r>
              <a:rPr lang="zh-CN" altLang="en-US">
                <a:solidFill>
                  <a:srgbClr val="FF0000"/>
                </a:solidFill>
                <a:latin typeface="黑体" panose="02010609060101010101" charset="-122"/>
                <a:ea typeface="黑体" panose="02010609060101010101" charset="-122"/>
                <a:cs typeface="黑体" panose="02010609060101010101" charset="-122"/>
                <a:sym typeface="+mn-ea"/>
              </a:rPr>
              <a:t>发</a:t>
            </a:r>
            <a:r>
              <a:rPr lang="en-US" altLang="zh-CN">
                <a:solidFill>
                  <a:srgbClr val="FF0000"/>
                </a:solidFill>
                <a:latin typeface="黑体" panose="02010609060101010101" charset="-122"/>
                <a:ea typeface="黑体" panose="02010609060101010101" charset="-122"/>
                <a:cs typeface="黑体" panose="02010609060101010101" charset="-122"/>
                <a:sym typeface="+mn-ea"/>
              </a:rPr>
              <a:t>QQ</a:t>
            </a:r>
            <a:r>
              <a:rPr lang="zh-CN" altLang="en-US">
                <a:solidFill>
                  <a:srgbClr val="FF0000"/>
                </a:solidFill>
                <a:latin typeface="黑体" panose="02010609060101010101" charset="-122"/>
                <a:ea typeface="黑体" panose="02010609060101010101" charset="-122"/>
                <a:cs typeface="黑体" panose="02010609060101010101" charset="-122"/>
                <a:sym typeface="+mn-ea"/>
              </a:rPr>
              <a:t>群</a:t>
            </a:r>
            <a:r>
              <a:rPr lang="zh-CN" altLang="en-US" dirty="0">
                <a:sym typeface="+mn-ea"/>
              </a:rPr>
              <a:t>：</a:t>
            </a:r>
            <a:r>
              <a:rPr lang="en-US" altLang="zh-CN" dirty="0">
                <a:sym typeface="+mn-ea"/>
              </a:rPr>
              <a:t>558236615</a:t>
            </a:r>
            <a:endParaRPr lang="zh-CN" altLang="en-US">
              <a:solidFill>
                <a:srgbClr val="FF0000"/>
              </a:solidFill>
              <a:latin typeface="黑体" panose="02010609060101010101" charset="-122"/>
              <a:ea typeface="黑体" panose="02010609060101010101" charset="-122"/>
              <a:cs typeface="黑体" panose="02010609060101010101" charset="-122"/>
            </a:endParaRPr>
          </a:p>
        </p:txBody>
      </p:sp>
      <p:sp>
        <p:nvSpPr>
          <p:cNvPr id="10" name="文本框 9"/>
          <p:cNvSpPr txBox="1"/>
          <p:nvPr/>
        </p:nvSpPr>
        <p:spPr>
          <a:xfrm>
            <a:off x="675640" y="936625"/>
            <a:ext cx="7132955" cy="368300"/>
          </a:xfrm>
          <a:prstGeom prst="rect">
            <a:avLst/>
          </a:prstGeom>
          <a:noFill/>
        </p:spPr>
        <p:txBody>
          <a:bodyPr wrap="square" rtlCol="0">
            <a:spAutoFit/>
          </a:bodyPr>
          <a:p>
            <a:r>
              <a:rPr lang="en-US" altLang="zh-CN" dirty="0">
                <a:solidFill>
                  <a:srgbClr val="FFC000"/>
                </a:solidFill>
                <a:sym typeface="+mn-ea"/>
              </a:rPr>
              <a:t>https://www.coursera.org/specializations/machine-learning-introduction</a:t>
            </a:r>
            <a:endParaRPr lang="en-US" altLang="zh-CN" dirty="0">
              <a:solidFill>
                <a:srgbClr val="FFC000"/>
              </a:solidFill>
              <a:sym typeface="+mn-ea"/>
            </a:endParaRPr>
          </a:p>
        </p:txBody>
      </p:sp>
      <p:sp>
        <p:nvSpPr>
          <p:cNvPr id="8" name="文本框 7"/>
          <p:cNvSpPr txBox="1"/>
          <p:nvPr/>
        </p:nvSpPr>
        <p:spPr>
          <a:xfrm>
            <a:off x="8752205" y="217170"/>
            <a:ext cx="538480" cy="521970"/>
          </a:xfrm>
          <a:prstGeom prst="rect">
            <a:avLst/>
          </a:prstGeom>
          <a:noFill/>
        </p:spPr>
        <p:txBody>
          <a:bodyPr wrap="none" rtlCol="0" anchor="t">
            <a:spAutoFit/>
          </a:bodyPr>
          <a:p>
            <a:r>
              <a:rPr lang="zh-CN" altLang="en-US" sz="2800">
                <a:solidFill>
                  <a:srgbClr val="FF0000"/>
                </a:solidFill>
                <a:latin typeface="黑体" panose="02010609060101010101" charset="-122"/>
                <a:ea typeface="黑体" panose="02010609060101010101" charset="-122"/>
                <a:cs typeface="Arial" panose="020B0604020202020204" pitchFamily="34" charset="0"/>
              </a:rPr>
              <a:t>√</a:t>
            </a:r>
            <a:endParaRPr lang="zh-CN" altLang="en-US" sz="2800">
              <a:solidFill>
                <a:srgbClr val="FF0000"/>
              </a:solidFill>
              <a:latin typeface="黑体" panose="02010609060101010101" charset="-122"/>
              <a:ea typeface="黑体" panose="02010609060101010101" charset="-122"/>
              <a:cs typeface="Arial" panose="020B0604020202020204" pitchFamily="34" charset="0"/>
            </a:endParaRPr>
          </a:p>
        </p:txBody>
      </p:sp>
      <p:sp>
        <p:nvSpPr>
          <p:cNvPr id="9" name="文本框 8"/>
          <p:cNvSpPr txBox="1"/>
          <p:nvPr/>
        </p:nvSpPr>
        <p:spPr>
          <a:xfrm>
            <a:off x="7985125" y="232410"/>
            <a:ext cx="1158875" cy="368300"/>
          </a:xfrm>
          <a:prstGeom prst="rect">
            <a:avLst/>
          </a:prstGeom>
          <a:noFill/>
        </p:spPr>
        <p:txBody>
          <a:bodyPr wrap="square" rtlCol="0">
            <a:spAutoFit/>
          </a:bodyPr>
          <a:p>
            <a:r>
              <a:rPr lang="zh-CN" altLang="en-US">
                <a:latin typeface="华文仿宋" panose="02010600040101010101" charset="-122"/>
                <a:ea typeface="华文仿宋" panose="02010600040101010101" charset="-122"/>
              </a:rPr>
              <a:t>中文字幕</a:t>
            </a:r>
            <a:endParaRPr lang="zh-CN" altLang="en-US">
              <a:latin typeface="华文仿宋" panose="02010600040101010101" charset="-122"/>
              <a:ea typeface="华文仿宋" panose="02010600040101010101" charset="-122"/>
            </a:endParaRPr>
          </a:p>
        </p:txBody>
      </p:sp>
      <p:sp>
        <p:nvSpPr>
          <p:cNvPr id="12" name="文本框 11"/>
          <p:cNvSpPr txBox="1"/>
          <p:nvPr>
            <p:custDataLst>
              <p:tags r:id="rId6"/>
            </p:custDataLst>
          </p:nvPr>
        </p:nvSpPr>
        <p:spPr>
          <a:xfrm>
            <a:off x="7913370" y="936625"/>
            <a:ext cx="1202055" cy="368300"/>
          </a:xfrm>
          <a:prstGeom prst="rect">
            <a:avLst/>
          </a:prstGeom>
          <a:noFill/>
        </p:spPr>
        <p:txBody>
          <a:bodyPr wrap="square" rtlCol="0">
            <a:spAutoFit/>
          </a:bodyPr>
          <a:p>
            <a:r>
              <a:rPr lang="zh-CN" altLang="en-US">
                <a:latin typeface="华文仿宋" panose="02010600040101010101" charset="-122"/>
                <a:ea typeface="华文仿宋" panose="02010600040101010101" charset="-122"/>
              </a:rPr>
              <a:t>英文字幕</a:t>
            </a:r>
            <a:endParaRPr lang="zh-CN" altLang="en-US">
              <a:latin typeface="华文仿宋" panose="02010600040101010101" charset="-122"/>
              <a:ea typeface="华文仿宋" panose="02010600040101010101"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大牛关系2"/>
          <p:cNvPicPr>
            <a:picLocks noChangeAspect="1"/>
          </p:cNvPicPr>
          <p:nvPr/>
        </p:nvPicPr>
        <p:blipFill>
          <a:blip r:embed="rId1"/>
          <a:stretch>
            <a:fillRect/>
          </a:stretch>
        </p:blipFill>
        <p:spPr>
          <a:xfrm>
            <a:off x="885190" y="1009015"/>
            <a:ext cx="7373620" cy="5599430"/>
          </a:xfrm>
          <a:prstGeom prst="rect">
            <a:avLst/>
          </a:prstGeom>
        </p:spPr>
      </p:pic>
      <p:sp>
        <p:nvSpPr>
          <p:cNvPr id="5" name="文本框 4"/>
          <p:cNvSpPr txBox="1"/>
          <p:nvPr/>
        </p:nvSpPr>
        <p:spPr>
          <a:xfrm>
            <a:off x="459740" y="332105"/>
            <a:ext cx="4805680" cy="521970"/>
          </a:xfrm>
          <a:prstGeom prst="rect">
            <a:avLst/>
          </a:prstGeom>
          <a:noFill/>
        </p:spPr>
        <p:txBody>
          <a:bodyPr wrap="none" rtlCol="0">
            <a:spAutoFit/>
          </a:bodyPr>
          <a:p>
            <a:r>
              <a:rPr lang="zh-CN" altLang="en-US" sz="2800"/>
              <a:t>机器学习和人工智能的大牛们</a:t>
            </a:r>
            <a:endParaRPr lang="zh-CN" altLang="en-US" sz="2800"/>
          </a:p>
        </p:txBody>
      </p:sp>
      <p:sp>
        <p:nvSpPr>
          <p:cNvPr id="2" name="文本框 1"/>
          <p:cNvSpPr txBox="1"/>
          <p:nvPr/>
        </p:nvSpPr>
        <p:spPr>
          <a:xfrm>
            <a:off x="708660" y="2837815"/>
            <a:ext cx="1149985" cy="368300"/>
          </a:xfrm>
          <a:prstGeom prst="rect">
            <a:avLst/>
          </a:prstGeom>
          <a:noFill/>
        </p:spPr>
        <p:txBody>
          <a:bodyPr wrap="square" rtlCol="0">
            <a:spAutoFit/>
          </a:bodyPr>
          <a:p>
            <a:r>
              <a:rPr lang="en-US" altLang="zh-CN" b="1">
                <a:solidFill>
                  <a:srgbClr val="00B0F0"/>
                </a:solidFill>
                <a:latin typeface="黑体" panose="02010609060101010101" charset="-122"/>
                <a:ea typeface="黑体" panose="02010609060101010101" charset="-122"/>
              </a:rPr>
              <a:t>杨立昆</a:t>
            </a:r>
            <a:endParaRPr lang="en-US" altLang="zh-CN" b="1">
              <a:solidFill>
                <a:srgbClr val="00B0F0"/>
              </a:solidFill>
              <a:latin typeface="黑体" panose="02010609060101010101" charset="-122"/>
              <a:ea typeface="黑体" panose="02010609060101010101" charset="-122"/>
            </a:endParaRPr>
          </a:p>
        </p:txBody>
      </p:sp>
      <p:sp>
        <p:nvSpPr>
          <p:cNvPr id="3" name="文本框 2"/>
          <p:cNvSpPr txBox="1"/>
          <p:nvPr>
            <p:custDataLst>
              <p:tags r:id="rId2"/>
            </p:custDataLst>
          </p:nvPr>
        </p:nvSpPr>
        <p:spPr>
          <a:xfrm>
            <a:off x="7298055" y="2750185"/>
            <a:ext cx="1149985" cy="368300"/>
          </a:xfrm>
          <a:prstGeom prst="rect">
            <a:avLst/>
          </a:prstGeom>
          <a:noFill/>
        </p:spPr>
        <p:txBody>
          <a:bodyPr wrap="square" rtlCol="0">
            <a:spAutoFit/>
          </a:bodyPr>
          <a:p>
            <a:r>
              <a:rPr lang="zh-CN" altLang="en-US" b="1">
                <a:solidFill>
                  <a:srgbClr val="00B0F0"/>
                </a:solidFill>
                <a:latin typeface="黑体" panose="02010609060101010101" charset="-122"/>
                <a:ea typeface="黑体" panose="02010609060101010101" charset="-122"/>
              </a:rPr>
              <a:t>吴恩达</a:t>
            </a:r>
            <a:endParaRPr lang="zh-CN" altLang="en-US" b="1">
              <a:solidFill>
                <a:srgbClr val="00B0F0"/>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课程内容</a:t>
            </a:r>
            <a:endParaRPr lang="zh-CN" altLang="en-US" dirty="0">
              <a:solidFill>
                <a:schemeClr val="tx1"/>
              </a:solidFill>
            </a:endParaRPr>
          </a:p>
        </p:txBody>
      </p:sp>
      <p:graphicFrame>
        <p:nvGraphicFramePr>
          <p:cNvPr id="4" name="表格 3"/>
          <p:cNvGraphicFramePr>
            <a:graphicFrameLocks noGrp="1"/>
          </p:cNvGraphicFramePr>
          <p:nvPr>
            <p:custDataLst>
              <p:tags r:id="rId1"/>
            </p:custDataLst>
          </p:nvPr>
        </p:nvGraphicFramePr>
        <p:xfrm>
          <a:off x="-574040" y="1417320"/>
          <a:ext cx="6579870" cy="4248150"/>
        </p:xfrm>
        <a:graphic>
          <a:graphicData uri="http://schemas.openxmlformats.org/drawingml/2006/table">
            <a:tbl>
              <a:tblPr firstRow="1" bandRow="1">
                <a:tableStyleId>{5C22544A-7EE6-4342-B048-85BDC9FD1C3A}</a:tableStyleId>
              </a:tblPr>
              <a:tblGrid>
                <a:gridCol w="691515"/>
                <a:gridCol w="5888355"/>
              </a:tblGrid>
              <a:tr h="576580">
                <a:tc rowSpan="8">
                  <a:txBody>
                    <a:bodyPr/>
                    <a:lstStyle/>
                    <a:p>
                      <a:endParaRPr lang="zh-CN" altLang="en-US" sz="1300"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900" b="0" dirty="0">
                          <a:solidFill>
                            <a:schemeClr val="tx1"/>
                          </a:solidFill>
                          <a:effectLst/>
                          <a:latin typeface="楷体" panose="02010609060101010101" pitchFamily="49" charset="-122"/>
                          <a:ea typeface="楷体" panose="02010609060101010101" pitchFamily="49" charset="-122"/>
                          <a:sym typeface="+mn-ea"/>
                        </a:rPr>
                        <a:t>一、机器学习初识</a:t>
                      </a:r>
                      <a:r>
                        <a:rPr lang="en-US" altLang="zh-CN" sz="1900" b="0" dirty="0">
                          <a:solidFill>
                            <a:schemeClr val="tx1"/>
                          </a:solidFill>
                          <a:effectLst/>
                          <a:latin typeface="楷体" panose="02010609060101010101" pitchFamily="49" charset="-122"/>
                          <a:ea typeface="楷体" panose="02010609060101010101" pitchFamily="49" charset="-122"/>
                          <a:sym typeface="+mn-ea"/>
                        </a:rPr>
                        <a:t>+</a:t>
                      </a:r>
                      <a:r>
                        <a:rPr lang="zh-CN" altLang="zh-CN" sz="1900" b="0" dirty="0">
                          <a:solidFill>
                            <a:schemeClr val="tx1"/>
                          </a:solidFill>
                          <a:effectLst/>
                          <a:latin typeface="楷体" panose="02010609060101010101" pitchFamily="49" charset="-122"/>
                          <a:ea typeface="楷体" panose="02010609060101010101" pitchFamily="49" charset="-122"/>
                          <a:sym typeface="+mn-ea"/>
                        </a:rPr>
                        <a:t>一元线性回归（第</a:t>
                      </a:r>
                      <a:r>
                        <a:rPr lang="en-US" altLang="zh-CN" sz="1900" b="0" dirty="0">
                          <a:solidFill>
                            <a:schemeClr val="tx1"/>
                          </a:solidFill>
                          <a:effectLst/>
                          <a:latin typeface="楷体" panose="02010609060101010101" pitchFamily="49" charset="-122"/>
                          <a:ea typeface="楷体" panose="02010609060101010101" pitchFamily="49" charset="-122"/>
                          <a:sym typeface="+mn-ea"/>
                        </a:rPr>
                        <a:t>1</a:t>
                      </a:r>
                      <a:r>
                        <a:rPr lang="zh-CN" altLang="zh-CN" sz="1900" b="0" dirty="0">
                          <a:solidFill>
                            <a:schemeClr val="tx1"/>
                          </a:solidFill>
                          <a:effectLst/>
                          <a:latin typeface="楷体" panose="02010609060101010101" pitchFamily="49" charset="-122"/>
                          <a:ea typeface="楷体" panose="02010609060101010101" pitchFamily="49" charset="-122"/>
                          <a:sym typeface="+mn-ea"/>
                        </a:rPr>
                        <a:t>周）</a:t>
                      </a:r>
                      <a:endParaRPr lang="zh-CN" altLang="en-US" sz="1900" b="0" dirty="0">
                        <a:solidFill>
                          <a:schemeClr val="tx1"/>
                        </a:solidFill>
                        <a:effectLst/>
                        <a:latin typeface="楷体" panose="02010609060101010101" pitchFamily="49" charset="-122"/>
                        <a:ea typeface="楷体" panose="02010609060101010101" pitchFamily="49" charset="-122"/>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zh-CN" sz="1900" b="1" kern="1200" dirty="0">
                        <a:solidFill>
                          <a:schemeClr val="tx1"/>
                        </a:solidFill>
                        <a:effectLst/>
                        <a:latin typeface="楷体" panose="02010609060101010101" pitchFamily="49" charset="-122"/>
                        <a:ea typeface="楷体" panose="02010609060101010101" pitchFamily="49" charset="-122"/>
                        <a:cs typeface="+mn-cs"/>
                      </a:endParaRPr>
                    </a:p>
                  </a:txBody>
                  <a:tcPr/>
                </a:tc>
              </a:tr>
              <a:tr h="455295">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900" b="0" dirty="0">
                          <a:solidFill>
                            <a:schemeClr val="tx1"/>
                          </a:solidFill>
                          <a:effectLst/>
                          <a:latin typeface="楷体" panose="02010609060101010101" pitchFamily="49" charset="-122"/>
                          <a:ea typeface="楷体" panose="02010609060101010101" pitchFamily="49" charset="-122"/>
                          <a:sym typeface="+mn-ea"/>
                        </a:rPr>
                        <a:t>二、</a:t>
                      </a:r>
                      <a:r>
                        <a:rPr lang="zh-CN" altLang="zh-CN" sz="1900" b="0" dirty="0">
                          <a:solidFill>
                            <a:schemeClr val="tx1"/>
                          </a:solidFill>
                          <a:effectLst/>
                          <a:latin typeface="楷体" panose="02010609060101010101" pitchFamily="49" charset="-122"/>
                          <a:ea typeface="楷体" panose="02010609060101010101" pitchFamily="49" charset="-122"/>
                          <a:sym typeface="+mn-ea"/>
                        </a:rPr>
                        <a:t>多变量线性回归（第</a:t>
                      </a:r>
                      <a:r>
                        <a:rPr lang="en-US" altLang="zh-CN" sz="1900" b="0" dirty="0">
                          <a:solidFill>
                            <a:schemeClr val="tx1"/>
                          </a:solidFill>
                          <a:effectLst/>
                          <a:latin typeface="楷体" panose="02010609060101010101" pitchFamily="49" charset="-122"/>
                          <a:ea typeface="楷体" panose="02010609060101010101" pitchFamily="49" charset="-122"/>
                          <a:sym typeface="+mn-ea"/>
                        </a:rPr>
                        <a:t>2</a:t>
                      </a:r>
                      <a:r>
                        <a:rPr lang="zh-CN" altLang="zh-CN" sz="1900" b="0" dirty="0">
                          <a:solidFill>
                            <a:schemeClr val="tx1"/>
                          </a:solidFill>
                          <a:effectLst/>
                          <a:latin typeface="楷体" panose="02010609060101010101" pitchFamily="49" charset="-122"/>
                          <a:ea typeface="楷体" panose="02010609060101010101" pitchFamily="49" charset="-122"/>
                          <a:sym typeface="+mn-ea"/>
                        </a:rPr>
                        <a:t>周）</a:t>
                      </a:r>
                      <a:endParaRPr lang="zh-CN" altLang="zh-CN" sz="1900" b="0" kern="1200" dirty="0">
                        <a:solidFill>
                          <a:schemeClr val="tx1"/>
                        </a:solidFill>
                        <a:effectLst/>
                        <a:latin typeface="楷体" panose="02010609060101010101" pitchFamily="49" charset="-122"/>
                        <a:ea typeface="楷体" panose="02010609060101010101" pitchFamily="49" charset="-122"/>
                        <a:cs typeface="+mn-cs"/>
                      </a:endParaRPr>
                    </a:p>
                  </a:txBody>
                  <a:tcPr/>
                </a:tc>
              </a:tr>
              <a:tr h="533400">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900" b="0" dirty="0">
                          <a:solidFill>
                            <a:schemeClr val="tx1"/>
                          </a:solidFill>
                          <a:effectLst/>
                          <a:latin typeface="楷体" panose="02010609060101010101" pitchFamily="49" charset="-122"/>
                          <a:ea typeface="楷体" panose="02010609060101010101" pitchFamily="49" charset="-122"/>
                          <a:sym typeface="+mn-ea"/>
                        </a:rPr>
                        <a:t>三、分类</a:t>
                      </a:r>
                      <a:r>
                        <a:rPr lang="en-US" altLang="zh-CN" sz="1900" b="0" dirty="0">
                          <a:solidFill>
                            <a:schemeClr val="tx1"/>
                          </a:solidFill>
                          <a:effectLst/>
                          <a:latin typeface="楷体" panose="02010609060101010101" pitchFamily="49" charset="-122"/>
                          <a:ea typeface="楷体" panose="02010609060101010101" pitchFamily="49" charset="-122"/>
                          <a:sym typeface="+mn-ea"/>
                        </a:rPr>
                        <a:t>-</a:t>
                      </a:r>
                      <a:r>
                        <a:rPr lang="zh-CN" altLang="zh-CN" sz="1900" b="0" dirty="0">
                          <a:solidFill>
                            <a:schemeClr val="tx1"/>
                          </a:solidFill>
                          <a:effectLst/>
                          <a:latin typeface="楷体" panose="02010609060101010101" pitchFamily="49" charset="-122"/>
                          <a:ea typeface="楷体" panose="02010609060101010101" pitchFamily="49" charset="-122"/>
                          <a:sym typeface="+mn-ea"/>
                        </a:rPr>
                        <a:t>逻辑回归（第</a:t>
                      </a:r>
                      <a:r>
                        <a:rPr lang="en-US" altLang="zh-CN" sz="1900" b="0" dirty="0">
                          <a:solidFill>
                            <a:schemeClr val="tx1"/>
                          </a:solidFill>
                          <a:effectLst/>
                          <a:latin typeface="楷体" panose="02010609060101010101" pitchFamily="49" charset="-122"/>
                          <a:ea typeface="楷体" panose="02010609060101010101" pitchFamily="49" charset="-122"/>
                          <a:sym typeface="+mn-ea"/>
                        </a:rPr>
                        <a:t>3</a:t>
                      </a:r>
                      <a:r>
                        <a:rPr lang="zh-CN" altLang="zh-CN" sz="1900" b="0" dirty="0">
                          <a:solidFill>
                            <a:schemeClr val="tx1"/>
                          </a:solidFill>
                          <a:effectLst/>
                          <a:latin typeface="楷体" panose="02010609060101010101" pitchFamily="49" charset="-122"/>
                          <a:ea typeface="楷体" panose="02010609060101010101" pitchFamily="49" charset="-122"/>
                          <a:sym typeface="+mn-ea"/>
                        </a:rPr>
                        <a:t>周）</a:t>
                      </a:r>
                      <a:endParaRPr lang="zh-CN" altLang="zh-CN" sz="1900" b="0" kern="1200" dirty="0">
                        <a:solidFill>
                          <a:schemeClr val="tx1"/>
                        </a:solidFill>
                        <a:effectLst/>
                        <a:latin typeface="楷体" panose="02010609060101010101" pitchFamily="49" charset="-122"/>
                        <a:ea typeface="楷体" panose="02010609060101010101" pitchFamily="49" charset="-122"/>
                        <a:cs typeface="+mn-cs"/>
                      </a:endParaRPr>
                    </a:p>
                  </a:txBody>
                  <a:tcPr/>
                </a:tc>
              </a:tr>
              <a:tr h="449580">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900" b="0" dirty="0">
                          <a:solidFill>
                            <a:schemeClr val="tx1"/>
                          </a:solidFill>
                          <a:effectLst/>
                          <a:latin typeface="楷体" panose="02010609060101010101" pitchFamily="49" charset="-122"/>
                          <a:ea typeface="楷体" panose="02010609060101010101" pitchFamily="49" charset="-122"/>
                          <a:sym typeface="+mn-ea"/>
                        </a:rPr>
                        <a:t>四、过拟合</a:t>
                      </a:r>
                      <a:r>
                        <a:rPr lang="en-US" altLang="zh-CN" sz="1900" b="0" dirty="0">
                          <a:solidFill>
                            <a:schemeClr val="tx1"/>
                          </a:solidFill>
                          <a:effectLst/>
                          <a:latin typeface="楷体" panose="02010609060101010101" pitchFamily="49" charset="-122"/>
                          <a:ea typeface="楷体" panose="02010609060101010101" pitchFamily="49" charset="-122"/>
                          <a:sym typeface="+mn-ea"/>
                        </a:rPr>
                        <a:t>-</a:t>
                      </a:r>
                      <a:r>
                        <a:rPr lang="zh-CN" altLang="zh-CN" sz="1900" b="0" dirty="0">
                          <a:solidFill>
                            <a:schemeClr val="tx1"/>
                          </a:solidFill>
                          <a:effectLst/>
                          <a:latin typeface="楷体" panose="02010609060101010101" pitchFamily="49" charset="-122"/>
                          <a:ea typeface="楷体" panose="02010609060101010101" pitchFamily="49" charset="-122"/>
                          <a:sym typeface="+mn-ea"/>
                        </a:rPr>
                        <a:t>正则化（第</a:t>
                      </a:r>
                      <a:r>
                        <a:rPr lang="en-US" altLang="zh-CN" sz="1900" b="0" dirty="0">
                          <a:solidFill>
                            <a:schemeClr val="tx1"/>
                          </a:solidFill>
                          <a:effectLst/>
                          <a:latin typeface="楷体" panose="02010609060101010101" pitchFamily="49" charset="-122"/>
                          <a:ea typeface="楷体" panose="02010609060101010101" pitchFamily="49" charset="-122"/>
                          <a:sym typeface="+mn-ea"/>
                        </a:rPr>
                        <a:t>3</a:t>
                      </a:r>
                      <a:r>
                        <a:rPr lang="zh-CN" altLang="zh-CN" sz="1900" b="0" dirty="0">
                          <a:solidFill>
                            <a:schemeClr val="tx1"/>
                          </a:solidFill>
                          <a:effectLst/>
                          <a:latin typeface="楷体" panose="02010609060101010101" pitchFamily="49" charset="-122"/>
                          <a:ea typeface="楷体" panose="02010609060101010101" pitchFamily="49" charset="-122"/>
                          <a:sym typeface="+mn-ea"/>
                        </a:rPr>
                        <a:t>周）</a:t>
                      </a:r>
                      <a:endParaRPr lang="zh-CN" altLang="zh-CN" sz="1900" b="0" kern="1200" dirty="0">
                        <a:solidFill>
                          <a:schemeClr val="tx1"/>
                        </a:solidFill>
                        <a:effectLst/>
                        <a:latin typeface="楷体" panose="02010609060101010101" pitchFamily="49" charset="-122"/>
                        <a:ea typeface="楷体" panose="02010609060101010101" pitchFamily="49" charset="-122"/>
                        <a:cs typeface="+mn-cs"/>
                      </a:endParaRPr>
                    </a:p>
                  </a:txBody>
                  <a:tcPr/>
                </a:tc>
              </a:tr>
              <a:tr h="449580">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900" b="0" dirty="0">
                          <a:solidFill>
                            <a:schemeClr val="tx1"/>
                          </a:solidFill>
                          <a:effectLst/>
                          <a:latin typeface="楷体" panose="02010609060101010101" pitchFamily="49" charset="-122"/>
                          <a:ea typeface="楷体" panose="02010609060101010101" pitchFamily="49" charset="-122"/>
                          <a:sym typeface="+mn-ea"/>
                        </a:rPr>
                        <a:t>五、神经网络（第</a:t>
                      </a:r>
                      <a:r>
                        <a:rPr lang="en-US" altLang="zh-CN" sz="1900" b="0" dirty="0">
                          <a:solidFill>
                            <a:schemeClr val="tx1"/>
                          </a:solidFill>
                          <a:effectLst/>
                          <a:latin typeface="楷体" panose="02010609060101010101" pitchFamily="49" charset="-122"/>
                          <a:ea typeface="楷体" panose="02010609060101010101" pitchFamily="49" charset="-122"/>
                          <a:sym typeface="+mn-ea"/>
                        </a:rPr>
                        <a:t>4-5</a:t>
                      </a:r>
                      <a:r>
                        <a:rPr lang="zh-CN" altLang="zh-CN" sz="1900" b="0" dirty="0">
                          <a:solidFill>
                            <a:schemeClr val="tx1"/>
                          </a:solidFill>
                          <a:effectLst/>
                          <a:latin typeface="楷体" panose="02010609060101010101" pitchFamily="49" charset="-122"/>
                          <a:ea typeface="楷体" panose="02010609060101010101" pitchFamily="49" charset="-122"/>
                          <a:sym typeface="+mn-ea"/>
                        </a:rPr>
                        <a:t>周）</a:t>
                      </a:r>
                      <a:endParaRPr lang="zh-CN" altLang="zh-CN" sz="1900" b="0" kern="1200" dirty="0">
                        <a:solidFill>
                          <a:schemeClr val="tx1"/>
                        </a:solidFill>
                        <a:effectLst/>
                        <a:latin typeface="楷体" panose="02010609060101010101" pitchFamily="49" charset="-122"/>
                        <a:ea typeface="楷体" panose="02010609060101010101" pitchFamily="49" charset="-122"/>
                        <a:cs typeface="+mn-cs"/>
                      </a:endParaRPr>
                    </a:p>
                  </a:txBody>
                  <a:tcPr/>
                </a:tc>
              </a:tr>
              <a:tr h="448945">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900" b="0" dirty="0">
                          <a:solidFill>
                            <a:schemeClr val="tx1"/>
                          </a:solidFill>
                          <a:effectLst/>
                          <a:latin typeface="楷体" panose="02010609060101010101" pitchFamily="49" charset="-122"/>
                          <a:ea typeface="楷体" panose="02010609060101010101" pitchFamily="49" charset="-122"/>
                          <a:sym typeface="+mn-ea"/>
                        </a:rPr>
                        <a:t>六、应用机器学习的建议（第</a:t>
                      </a:r>
                      <a:r>
                        <a:rPr lang="en-US" altLang="zh-CN" sz="1900" b="0" dirty="0">
                          <a:solidFill>
                            <a:schemeClr val="tx1"/>
                          </a:solidFill>
                          <a:effectLst/>
                          <a:latin typeface="楷体" panose="02010609060101010101" pitchFamily="49" charset="-122"/>
                          <a:ea typeface="楷体" panose="02010609060101010101" pitchFamily="49" charset="-122"/>
                          <a:sym typeface="+mn-ea"/>
                        </a:rPr>
                        <a:t>6</a:t>
                      </a:r>
                      <a:r>
                        <a:rPr lang="zh-CN" altLang="zh-CN" sz="1900" b="0" dirty="0">
                          <a:solidFill>
                            <a:schemeClr val="tx1"/>
                          </a:solidFill>
                          <a:effectLst/>
                          <a:latin typeface="楷体" panose="02010609060101010101" pitchFamily="49" charset="-122"/>
                          <a:ea typeface="楷体" panose="02010609060101010101" pitchFamily="49" charset="-122"/>
                          <a:sym typeface="+mn-ea"/>
                        </a:rPr>
                        <a:t>周）</a:t>
                      </a:r>
                      <a:endParaRPr lang="zh-CN" altLang="zh-CN" sz="1900" b="0" kern="1200" dirty="0">
                        <a:solidFill>
                          <a:schemeClr val="tx1"/>
                        </a:solidFill>
                        <a:effectLst/>
                        <a:latin typeface="楷体" panose="02010609060101010101" pitchFamily="49" charset="-122"/>
                        <a:ea typeface="楷体" panose="02010609060101010101" pitchFamily="49" charset="-122"/>
                        <a:cs typeface="+mn-cs"/>
                      </a:endParaRPr>
                    </a:p>
                  </a:txBody>
                  <a:tcPr/>
                </a:tc>
              </a:tr>
              <a:tr h="449580">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900" b="0" dirty="0">
                          <a:solidFill>
                            <a:schemeClr val="tx1"/>
                          </a:solidFill>
                          <a:effectLst/>
                          <a:latin typeface="楷体" panose="02010609060101010101" pitchFamily="49" charset="-122"/>
                          <a:ea typeface="楷体" panose="02010609060101010101" pitchFamily="49" charset="-122"/>
                          <a:sym typeface="+mn-ea"/>
                        </a:rPr>
                        <a:t>七、无监督学习（聚类</a:t>
                      </a:r>
                      <a:r>
                        <a:rPr lang="en-US" altLang="zh-CN" sz="1900" b="0" dirty="0">
                          <a:solidFill>
                            <a:schemeClr val="tx1"/>
                          </a:solidFill>
                          <a:effectLst/>
                          <a:latin typeface="楷体" panose="02010609060101010101" pitchFamily="49" charset="-122"/>
                          <a:ea typeface="楷体" panose="02010609060101010101" pitchFamily="49" charset="-122"/>
                          <a:sym typeface="+mn-ea"/>
                        </a:rPr>
                        <a:t>+</a:t>
                      </a:r>
                      <a:r>
                        <a:rPr lang="zh-CN" altLang="en-US" sz="1900" b="0" dirty="0">
                          <a:solidFill>
                            <a:schemeClr val="tx1"/>
                          </a:solidFill>
                          <a:effectLst/>
                          <a:latin typeface="楷体" panose="02010609060101010101" pitchFamily="49" charset="-122"/>
                          <a:ea typeface="楷体" panose="02010609060101010101" pitchFamily="49" charset="-122"/>
                          <a:sym typeface="+mn-ea"/>
                        </a:rPr>
                        <a:t>异常检测</a:t>
                      </a:r>
                      <a:r>
                        <a:rPr lang="zh-CN" altLang="zh-CN" sz="1900" b="0" dirty="0">
                          <a:solidFill>
                            <a:schemeClr val="tx1"/>
                          </a:solidFill>
                          <a:effectLst/>
                          <a:latin typeface="楷体" panose="02010609060101010101" pitchFamily="49" charset="-122"/>
                          <a:ea typeface="楷体" panose="02010609060101010101" pitchFamily="49" charset="-122"/>
                          <a:sym typeface="+mn-ea"/>
                        </a:rPr>
                        <a:t>）（第</a:t>
                      </a:r>
                      <a:r>
                        <a:rPr lang="en-US" altLang="zh-CN" sz="1900" b="0" dirty="0">
                          <a:solidFill>
                            <a:schemeClr val="tx1"/>
                          </a:solidFill>
                          <a:effectLst/>
                          <a:latin typeface="楷体" panose="02010609060101010101" pitchFamily="49" charset="-122"/>
                          <a:ea typeface="楷体" panose="02010609060101010101" pitchFamily="49" charset="-122"/>
                          <a:sym typeface="+mn-ea"/>
                        </a:rPr>
                        <a:t>7</a:t>
                      </a:r>
                      <a:r>
                        <a:rPr lang="zh-CN" altLang="zh-CN" sz="1900" b="0" dirty="0">
                          <a:solidFill>
                            <a:schemeClr val="tx1"/>
                          </a:solidFill>
                          <a:effectLst/>
                          <a:latin typeface="楷体" panose="02010609060101010101" pitchFamily="49" charset="-122"/>
                          <a:ea typeface="楷体" panose="02010609060101010101" pitchFamily="49" charset="-122"/>
                          <a:sym typeface="+mn-ea"/>
                        </a:rPr>
                        <a:t>周）</a:t>
                      </a:r>
                      <a:endParaRPr lang="zh-CN" altLang="zh-CN" sz="1900" b="0" kern="1200" dirty="0">
                        <a:solidFill>
                          <a:schemeClr val="tx1"/>
                        </a:solidFill>
                        <a:effectLst/>
                        <a:latin typeface="楷体" panose="02010609060101010101" pitchFamily="49" charset="-122"/>
                        <a:ea typeface="楷体" panose="02010609060101010101" pitchFamily="49" charset="-122"/>
                        <a:cs typeface="+mn-cs"/>
                      </a:endParaRPr>
                    </a:p>
                  </a:txBody>
                  <a:tcPr/>
                </a:tc>
              </a:tr>
              <a:tr h="791210">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900" b="0" dirty="0">
                          <a:solidFill>
                            <a:schemeClr val="tx1"/>
                          </a:solidFill>
                          <a:effectLst/>
                          <a:latin typeface="楷体" panose="02010609060101010101" pitchFamily="49" charset="-122"/>
                          <a:ea typeface="楷体" panose="02010609060101010101" pitchFamily="49" charset="-122"/>
                          <a:sym typeface="+mn-ea"/>
                        </a:rPr>
                        <a:t>八、推荐系统（第</a:t>
                      </a:r>
                      <a:r>
                        <a:rPr lang="en-US" altLang="zh-CN" sz="1900" b="0" dirty="0">
                          <a:solidFill>
                            <a:schemeClr val="tx1"/>
                          </a:solidFill>
                          <a:effectLst/>
                          <a:latin typeface="楷体" panose="02010609060101010101" pitchFamily="49" charset="-122"/>
                          <a:ea typeface="楷体" panose="02010609060101010101" pitchFamily="49" charset="-122"/>
                          <a:sym typeface="+mn-ea"/>
                        </a:rPr>
                        <a:t>8</a:t>
                      </a:r>
                      <a:r>
                        <a:rPr lang="zh-CN" altLang="zh-CN" sz="1900" b="0" dirty="0">
                          <a:solidFill>
                            <a:schemeClr val="tx1"/>
                          </a:solidFill>
                          <a:effectLst/>
                          <a:latin typeface="楷体" panose="02010609060101010101" pitchFamily="49" charset="-122"/>
                          <a:ea typeface="楷体" panose="02010609060101010101" pitchFamily="49" charset="-122"/>
                          <a:sym typeface="+mn-ea"/>
                        </a:rPr>
                        <a:t>周）</a:t>
                      </a:r>
                      <a:endParaRPr lang="zh-CN" altLang="zh-CN" sz="1900" b="0" kern="1200" dirty="0">
                        <a:solidFill>
                          <a:schemeClr val="tx1"/>
                        </a:solidFill>
                        <a:effectLst/>
                        <a:latin typeface="楷体" panose="02010609060101010101" pitchFamily="49" charset="-122"/>
                        <a:ea typeface="楷体" panose="02010609060101010101" pitchFamily="49" charset="-122"/>
                        <a:cs typeface="+mn-cs"/>
                      </a:endParaRPr>
                    </a:p>
                  </a:txBody>
                  <a:tcPr/>
                </a:tc>
              </a:tr>
            </a:tbl>
          </a:graphicData>
        </a:graphic>
      </p:graphicFrame>
      <p:sp>
        <p:nvSpPr>
          <p:cNvPr id="3" name="文本框 2"/>
          <p:cNvSpPr txBox="1"/>
          <p:nvPr/>
        </p:nvSpPr>
        <p:spPr>
          <a:xfrm>
            <a:off x="6125845" y="2010410"/>
            <a:ext cx="1795780" cy="2030095"/>
          </a:xfrm>
          <a:prstGeom prst="rect">
            <a:avLst/>
          </a:prstGeom>
          <a:noFill/>
        </p:spPr>
        <p:txBody>
          <a:bodyPr wrap="square" rtlCol="0">
            <a:spAutoFit/>
          </a:bodyPr>
          <a:p>
            <a:r>
              <a:rPr lang="zh-CN" altLang="en-US">
                <a:latin typeface="黑体" panose="02010609060101010101" charset="-122"/>
                <a:ea typeface="黑体" panose="02010609060101010101" charset="-122"/>
              </a:rPr>
              <a:t>科学：</a:t>
            </a:r>
            <a:endParaRPr lang="zh-CN" altLang="en-US">
              <a:latin typeface="黑体" panose="02010609060101010101" charset="-122"/>
              <a:ea typeface="黑体" panose="02010609060101010101" charset="-122"/>
            </a:endParaRPr>
          </a:p>
          <a:p>
            <a:endParaRPr lang="zh-CN" altLang="en-US">
              <a:latin typeface="黑体" panose="02010609060101010101" charset="-122"/>
              <a:ea typeface="黑体" panose="02010609060101010101" charset="-122"/>
            </a:endParaRPr>
          </a:p>
          <a:p>
            <a:r>
              <a:rPr lang="zh-CN" altLang="en-US">
                <a:latin typeface="黑体" panose="02010609060101010101" charset="-122"/>
                <a:ea typeface="黑体" panose="02010609060101010101" charset="-122"/>
              </a:rPr>
              <a:t>技术：</a:t>
            </a:r>
            <a:endParaRPr lang="zh-CN" altLang="en-US">
              <a:latin typeface="黑体" panose="02010609060101010101" charset="-122"/>
              <a:ea typeface="黑体" panose="02010609060101010101" charset="-122"/>
            </a:endParaRPr>
          </a:p>
          <a:p>
            <a:endParaRPr lang="zh-CN" altLang="en-US">
              <a:latin typeface="黑体" panose="02010609060101010101" charset="-122"/>
              <a:ea typeface="黑体" panose="02010609060101010101" charset="-122"/>
            </a:endParaRPr>
          </a:p>
          <a:p>
            <a:r>
              <a:rPr lang="zh-CN" altLang="en-US">
                <a:latin typeface="黑体" panose="02010609060101010101" charset="-122"/>
                <a:ea typeface="黑体" panose="02010609060101010101" charset="-122"/>
              </a:rPr>
              <a:t>工程：</a:t>
            </a:r>
            <a:endParaRPr lang="zh-CN" altLang="en-US">
              <a:latin typeface="黑体" panose="02010609060101010101" charset="-122"/>
              <a:ea typeface="黑体" panose="02010609060101010101" charset="-122"/>
            </a:endParaRPr>
          </a:p>
          <a:p>
            <a:endParaRPr lang="zh-CN" altLang="en-US">
              <a:latin typeface="黑体" panose="02010609060101010101" charset="-122"/>
              <a:ea typeface="黑体" panose="02010609060101010101" charset="-122"/>
            </a:endParaRPr>
          </a:p>
          <a:p>
            <a:r>
              <a:rPr lang="zh-CN" altLang="en-US">
                <a:latin typeface="黑体" panose="02010609060101010101" charset="-122"/>
                <a:ea typeface="黑体" panose="02010609060101010101" charset="-122"/>
              </a:rPr>
              <a:t>应用：</a:t>
            </a:r>
            <a:r>
              <a:rPr lang="en-US" altLang="zh-CN"/>
              <a:t>    </a:t>
            </a:r>
            <a:endParaRPr lang="en-US" altLang="zh-CN"/>
          </a:p>
        </p:txBody>
      </p:sp>
      <p:sp>
        <p:nvSpPr>
          <p:cNvPr id="5" name="文本框 4"/>
          <p:cNvSpPr txBox="1"/>
          <p:nvPr/>
        </p:nvSpPr>
        <p:spPr>
          <a:xfrm>
            <a:off x="6846570" y="2010410"/>
            <a:ext cx="1839595" cy="368300"/>
          </a:xfrm>
          <a:prstGeom prst="rect">
            <a:avLst/>
          </a:prstGeom>
          <a:noFill/>
        </p:spPr>
        <p:txBody>
          <a:bodyPr wrap="square" rtlCol="0">
            <a:spAutoFit/>
          </a:bodyPr>
          <a:p>
            <a:r>
              <a:rPr lang="zh-CN" altLang="en-US"/>
              <a:t>是什么？</a:t>
            </a:r>
            <a:r>
              <a:rPr lang="zh-CN" altLang="en-US"/>
              <a:t>为什么</a:t>
            </a:r>
            <a:endParaRPr lang="zh-CN" altLang="en-US"/>
          </a:p>
        </p:txBody>
      </p:sp>
      <p:sp>
        <p:nvSpPr>
          <p:cNvPr id="6" name="文本框 5"/>
          <p:cNvSpPr txBox="1"/>
          <p:nvPr/>
        </p:nvSpPr>
        <p:spPr>
          <a:xfrm>
            <a:off x="6898005" y="2550160"/>
            <a:ext cx="1839595" cy="368300"/>
          </a:xfrm>
          <a:prstGeom prst="rect">
            <a:avLst/>
          </a:prstGeom>
          <a:noFill/>
        </p:spPr>
        <p:txBody>
          <a:bodyPr wrap="square" rtlCol="0">
            <a:spAutoFit/>
          </a:bodyPr>
          <a:p>
            <a:r>
              <a:rPr lang="zh-CN" altLang="en-US"/>
              <a:t>怎么</a:t>
            </a:r>
            <a:r>
              <a:rPr lang="zh-CN" altLang="en-US"/>
              <a:t>做？</a:t>
            </a:r>
            <a:endParaRPr lang="zh-CN" altLang="en-US"/>
          </a:p>
        </p:txBody>
      </p:sp>
      <p:sp>
        <p:nvSpPr>
          <p:cNvPr id="7" name="文本框 6"/>
          <p:cNvSpPr txBox="1"/>
          <p:nvPr/>
        </p:nvSpPr>
        <p:spPr>
          <a:xfrm>
            <a:off x="6898005" y="3107055"/>
            <a:ext cx="2089150" cy="368300"/>
          </a:xfrm>
          <a:prstGeom prst="rect">
            <a:avLst/>
          </a:prstGeom>
          <a:noFill/>
        </p:spPr>
        <p:txBody>
          <a:bodyPr wrap="square" rtlCol="0">
            <a:spAutoFit/>
          </a:bodyPr>
          <a:p>
            <a:r>
              <a:rPr lang="zh-CN" altLang="en-US"/>
              <a:t>怎么做的多快</a:t>
            </a:r>
            <a:r>
              <a:rPr lang="zh-CN" altLang="en-US"/>
              <a:t>好省？</a:t>
            </a:r>
            <a:endParaRPr lang="zh-CN" altLang="en-US"/>
          </a:p>
        </p:txBody>
      </p:sp>
      <p:sp>
        <p:nvSpPr>
          <p:cNvPr id="8" name="文本框 7"/>
          <p:cNvSpPr txBox="1"/>
          <p:nvPr/>
        </p:nvSpPr>
        <p:spPr>
          <a:xfrm>
            <a:off x="6846570" y="3663950"/>
            <a:ext cx="2089150" cy="368300"/>
          </a:xfrm>
          <a:prstGeom prst="rect">
            <a:avLst/>
          </a:prstGeom>
          <a:noFill/>
        </p:spPr>
        <p:txBody>
          <a:bodyPr wrap="square" rtlCol="0">
            <a:spAutoFit/>
          </a:bodyPr>
          <a:p>
            <a:r>
              <a:rPr lang="zh-CN" altLang="en-US"/>
              <a:t>不同行业</a:t>
            </a:r>
            <a:r>
              <a:rPr lang="zh-CN" altLang="en-US"/>
              <a:t>场景落地</a:t>
            </a:r>
            <a:endParaRPr lang="zh-CN" altLang="en-US"/>
          </a:p>
        </p:txBody>
      </p:sp>
      <p:sp>
        <p:nvSpPr>
          <p:cNvPr id="15" name="减号 14"/>
          <p:cNvSpPr/>
          <p:nvPr/>
        </p:nvSpPr>
        <p:spPr>
          <a:xfrm>
            <a:off x="6743700" y="2354580"/>
            <a:ext cx="1942465" cy="18034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减号 15"/>
          <p:cNvSpPr/>
          <p:nvPr/>
        </p:nvSpPr>
        <p:spPr>
          <a:xfrm>
            <a:off x="6743700" y="2834640"/>
            <a:ext cx="1177290" cy="180340"/>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减号 16"/>
          <p:cNvSpPr/>
          <p:nvPr/>
        </p:nvSpPr>
        <p:spPr>
          <a:xfrm>
            <a:off x="6758940" y="3429000"/>
            <a:ext cx="2310765" cy="187325"/>
          </a:xfrm>
          <a:prstGeom prst="mathMinus">
            <a:avLst/>
          </a:prstGeom>
          <a:solidFill>
            <a:srgbClr val="92D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3141345" y="5795010"/>
            <a:ext cx="5928360" cy="922020"/>
          </a:xfrm>
          <a:prstGeom prst="rect">
            <a:avLst/>
          </a:prstGeom>
          <a:noFill/>
        </p:spPr>
        <p:txBody>
          <a:bodyPr wrap="square" rtlCol="0">
            <a:spAutoFit/>
          </a:bodyPr>
          <a:p>
            <a:r>
              <a:rPr lang="zh-CN" altLang="en-US">
                <a:latin typeface="黑体" panose="02010609060101010101" charset="-122"/>
                <a:ea typeface="黑体" panose="02010609060101010101" charset="-122"/>
              </a:rPr>
              <a:t>本机器学习课程</a:t>
            </a:r>
            <a:r>
              <a:rPr lang="zh-CN" altLang="en-US">
                <a:solidFill>
                  <a:srgbClr val="00B050"/>
                </a:solidFill>
                <a:latin typeface="黑体" panose="02010609060101010101" charset="-122"/>
                <a:ea typeface="黑体" panose="02010609060101010101" charset="-122"/>
              </a:rPr>
              <a:t>主要学习和理解</a:t>
            </a:r>
            <a:r>
              <a:rPr lang="zh-CN" altLang="en-US">
                <a:latin typeface="黑体" panose="02010609060101010101" charset="-122"/>
                <a:ea typeface="黑体" panose="02010609060101010101" charset="-122"/>
              </a:rPr>
              <a:t>的</a:t>
            </a:r>
            <a:r>
              <a:rPr lang="zh-CN" altLang="en-US">
                <a:latin typeface="黑体" panose="02010609060101010101" charset="-122"/>
                <a:ea typeface="黑体" panose="02010609060101010101" charset="-122"/>
              </a:rPr>
              <a:t>内容</a:t>
            </a:r>
            <a:r>
              <a:rPr lang="zh-CN" altLang="en-US"/>
              <a:t>：</a:t>
            </a:r>
            <a:endParaRPr lang="zh-CN" altLang="en-US"/>
          </a:p>
          <a:p>
            <a:r>
              <a:rPr lang="zh-CN" altLang="en-US">
                <a:solidFill>
                  <a:srgbClr val="FF0000"/>
                </a:solidFill>
                <a:latin typeface="微软雅黑" panose="020B0503020204020204" charset="-122"/>
                <a:ea typeface="微软雅黑" panose="020B0503020204020204" charset="-122"/>
              </a:rPr>
              <a:t>★</a:t>
            </a:r>
            <a:r>
              <a:rPr lang="zh-CN" altLang="en-US">
                <a:solidFill>
                  <a:srgbClr val="FF0000"/>
                </a:solidFill>
                <a:latin typeface="微软雅黑" panose="020B0503020204020204" charset="-122"/>
                <a:ea typeface="微软雅黑" panose="020B0503020204020204" charset="-122"/>
                <a:sym typeface="+mn-ea"/>
              </a:rPr>
              <a:t>★</a:t>
            </a:r>
            <a:r>
              <a:rPr lang="zh-CN" altLang="en-US"/>
              <a:t>不同模型是什么？为什么？怎么做</a:t>
            </a:r>
            <a:r>
              <a:rPr lang="zh-CN" altLang="en-US"/>
              <a:t>出来？</a:t>
            </a:r>
            <a:endParaRPr lang="zh-CN" altLang="en-US"/>
          </a:p>
          <a:p>
            <a:r>
              <a:rPr lang="zh-CN" altLang="en-US">
                <a:solidFill>
                  <a:srgbClr val="FF0000"/>
                </a:solidFill>
                <a:latin typeface="微软雅黑" panose="020B0503020204020204" charset="-122"/>
                <a:ea typeface="微软雅黑" panose="020B0503020204020204" charset="-122"/>
                <a:sym typeface="+mn-ea"/>
              </a:rPr>
              <a:t>★</a:t>
            </a:r>
            <a:r>
              <a:rPr lang="en-US" altLang="zh-CN">
                <a:solidFill>
                  <a:srgbClr val="FF0000"/>
                </a:solidFill>
                <a:latin typeface="微软雅黑" panose="020B0503020204020204" charset="-122"/>
                <a:ea typeface="微软雅黑" panose="020B0503020204020204" charset="-122"/>
                <a:sym typeface="+mn-ea"/>
              </a:rPr>
              <a:t>  </a:t>
            </a:r>
            <a:r>
              <a:rPr lang="zh-CN" altLang="en-US"/>
              <a:t>也会在第</a:t>
            </a:r>
            <a:r>
              <a:rPr lang="en-US" altLang="zh-CN"/>
              <a:t>3</a:t>
            </a:r>
            <a:r>
              <a:rPr lang="zh-CN" altLang="en-US"/>
              <a:t>周、第</a:t>
            </a:r>
            <a:r>
              <a:rPr lang="en-US" altLang="zh-CN"/>
              <a:t>6</a:t>
            </a:r>
            <a:r>
              <a:rPr lang="zh-CN" altLang="en-US"/>
              <a:t>周</a:t>
            </a:r>
            <a:r>
              <a:rPr lang="zh-CN" altLang="en-US"/>
              <a:t>串讲一部分如何做的多快</a:t>
            </a:r>
            <a:r>
              <a:rPr lang="zh-CN" altLang="en-US"/>
              <a:t>好省。</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15" grpId="0" animBg="1"/>
      <p:bldP spid="16" grpId="0" animBg="1"/>
      <p:bldP spid="15" grpId="1" animBg="1"/>
      <p:bldP spid="16" grpId="1" animBg="1"/>
      <p:bldP spid="17" grpId="0" animBg="1"/>
      <p:bldP spid="17" grpId="1" animBg="1"/>
      <p:bldP spid="9" grpId="0"/>
      <p:bldP spid="9" grpId="1"/>
      <p:bldP spid="3" grpId="0"/>
      <p:bldP spid="3"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highlight>
                  <a:srgbClr val="FF0000"/>
                </a:highlight>
              </a:rPr>
              <a:t>Examination</a:t>
            </a:r>
            <a:endParaRPr lang="en-US" altLang="zh-CN" dirty="0">
              <a:highlight>
                <a:srgbClr val="FF0000"/>
              </a:highlight>
            </a:endParaRPr>
          </a:p>
        </p:txBody>
      </p:sp>
      <p:sp>
        <p:nvSpPr>
          <p:cNvPr id="3" name="副标题 2"/>
          <p:cNvSpPr>
            <a:spLocks noGrp="1"/>
          </p:cNvSpPr>
          <p:nvPr>
            <p:ph type="subTitle"/>
          </p:nvPr>
        </p:nvSpPr>
        <p:spPr>
          <a:xfrm>
            <a:off x="457200" y="1701800"/>
            <a:ext cx="8489950" cy="4159250"/>
          </a:xfrm>
        </p:spPr>
        <p:txBody>
          <a:bodyPr>
            <a:noAutofit/>
          </a:bodyPr>
          <a:lstStyle/>
          <a:p>
            <a:r>
              <a:rPr lang="en-US" altLang="zh-CN" dirty="0">
                <a:solidFill>
                  <a:srgbClr val="FF0000"/>
                </a:solidFill>
                <a:latin typeface="楷体" panose="02010609060101010101" pitchFamily="49" charset="-122"/>
                <a:ea typeface="楷体" panose="02010609060101010101" pitchFamily="49" charset="-122"/>
                <a:sym typeface="+mn-ea"/>
              </a:rPr>
              <a:t>1.</a:t>
            </a:r>
            <a:r>
              <a:rPr lang="zh-CN" altLang="en-US" dirty="0">
                <a:solidFill>
                  <a:srgbClr val="FF0000"/>
                </a:solidFill>
                <a:latin typeface="楷体" panose="02010609060101010101" pitchFamily="49" charset="-122"/>
                <a:ea typeface="楷体" panose="02010609060101010101" pitchFamily="49" charset="-122"/>
                <a:sym typeface="+mn-ea"/>
              </a:rPr>
              <a:t>平时表现（出勤、课堂回答问题）</a:t>
            </a:r>
            <a:r>
              <a:rPr lang="en-US" altLang="zh-CN" dirty="0">
                <a:latin typeface="楷体" panose="02010609060101010101" pitchFamily="49" charset="-122"/>
                <a:ea typeface="楷体" panose="02010609060101010101" pitchFamily="49" charset="-122"/>
              </a:rPr>
              <a:t>          </a:t>
            </a:r>
            <a:endParaRPr lang="zh-CN" altLang="en-US"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sym typeface="+mn-ea"/>
              </a:rPr>
              <a:t>2.coursera</a:t>
            </a:r>
            <a:r>
              <a:rPr lang="zh-CN" altLang="en-US" dirty="0">
                <a:solidFill>
                  <a:srgbClr val="FF0000"/>
                </a:solidFill>
                <a:latin typeface="楷体" panose="02010609060101010101" pitchFamily="49" charset="-122"/>
                <a:ea typeface="楷体" panose="02010609060101010101" pitchFamily="49" charset="-122"/>
                <a:sym typeface="+mn-ea"/>
              </a:rPr>
              <a:t>测验与论述（重在分析过程）</a:t>
            </a:r>
            <a:r>
              <a:rPr lang="en-US" altLang="zh-CN" dirty="0">
                <a:solidFill>
                  <a:schemeClr val="tx1"/>
                </a:solidFill>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3.</a:t>
            </a:r>
            <a:r>
              <a:rPr lang="zh-CN" altLang="en-US" dirty="0">
                <a:solidFill>
                  <a:srgbClr val="FF0000"/>
                </a:solidFill>
                <a:latin typeface="楷体" panose="02010609060101010101" pitchFamily="49" charset="-122"/>
                <a:ea typeface="楷体" panose="02010609060101010101" pitchFamily="49" charset="-122"/>
              </a:rPr>
              <a:t>视频录制</a:t>
            </a:r>
            <a:r>
              <a:rPr lang="zh-CN" dirty="0">
                <a:solidFill>
                  <a:srgbClr val="FF0000"/>
                </a:solidFill>
                <a:latin typeface="楷体" panose="02010609060101010101" pitchFamily="49" charset="-122"/>
                <a:ea typeface="楷体" panose="02010609060101010101" pitchFamily="49" charset="-122"/>
              </a:rPr>
              <a:t>（</a:t>
            </a:r>
            <a:r>
              <a:rPr lang="en-US" altLang="zh-CN" dirty="0">
                <a:solidFill>
                  <a:srgbClr val="FF0000"/>
                </a:solidFill>
                <a:latin typeface="楷体" panose="02010609060101010101" pitchFamily="49" charset="-122"/>
                <a:ea typeface="楷体" panose="02010609060101010101" pitchFamily="49" charset="-122"/>
              </a:rPr>
              <a:t>coursera</a:t>
            </a:r>
            <a:r>
              <a:rPr lang="zh-CN" dirty="0">
                <a:solidFill>
                  <a:srgbClr val="FF0000"/>
                </a:solidFill>
                <a:latin typeface="楷体" panose="02010609060101010101" pitchFamily="49" charset="-122"/>
                <a:ea typeface="楷体" panose="02010609060101010101" pitchFamily="49" charset="-122"/>
              </a:rPr>
              <a:t>某一章编程作业详解或结合自己的机器学习案例讲解）</a:t>
            </a:r>
            <a:r>
              <a:rPr dirty="0">
                <a:latin typeface="楷体" panose="02010609060101010101" pitchFamily="49" charset="-122"/>
                <a:ea typeface="楷体" panose="02010609060101010101" pitchFamily="49" charset="-122"/>
              </a:rPr>
              <a:t>         </a:t>
            </a:r>
            <a:r>
              <a:rPr 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sym typeface="+mn-ea"/>
              </a:rPr>
              <a:t>  </a:t>
            </a:r>
            <a:endParaRPr lang="en-US" altLang="zh-CN" dirty="0">
              <a:latin typeface="楷体" panose="02010609060101010101" pitchFamily="49" charset="-122"/>
              <a:ea typeface="楷体" panose="02010609060101010101" pitchFamily="49" charset="-122"/>
              <a:sym typeface="+mn-ea"/>
            </a:endParaRPr>
          </a:p>
          <a:p>
            <a:r>
              <a:rPr lang="en-US" altLang="zh-CN" dirty="0">
                <a:solidFill>
                  <a:srgbClr val="FF0000"/>
                </a:solidFill>
                <a:latin typeface="楷体" panose="02010609060101010101" pitchFamily="49" charset="-122"/>
                <a:ea typeface="楷体" panose="02010609060101010101" pitchFamily="49" charset="-122"/>
                <a:sym typeface="+mn-ea"/>
              </a:rPr>
              <a:t>4.</a:t>
            </a:r>
            <a:r>
              <a:rPr lang="zh-CN" altLang="en-US" dirty="0">
                <a:solidFill>
                  <a:srgbClr val="FF0000"/>
                </a:solidFill>
                <a:latin typeface="楷体" panose="02010609060101010101" pitchFamily="49" charset="-122"/>
                <a:ea typeface="楷体" panose="02010609060101010101" pitchFamily="49" charset="-122"/>
                <a:sym typeface="+mn-ea"/>
              </a:rPr>
              <a:t>课堂测验</a:t>
            </a:r>
            <a:r>
              <a:rPr lang="zh-CN" altLang="en-US" dirty="0">
                <a:latin typeface="楷体" panose="02010609060101010101" pitchFamily="49" charset="-122"/>
                <a:ea typeface="楷体" panose="02010609060101010101" pitchFamily="49" charset="-122"/>
                <a:sym typeface="+mn-ea"/>
              </a:rPr>
              <a:t>       </a:t>
            </a:r>
            <a:r>
              <a:rPr lang="en-US" altLang="zh-CN" dirty="0">
                <a:latin typeface="楷体" panose="02010609060101010101" pitchFamily="49" charset="-122"/>
                <a:ea typeface="楷体" panose="02010609060101010101" pitchFamily="49" charset="-122"/>
                <a:sym typeface="+mn-ea"/>
              </a:rPr>
              <a:t>                           </a:t>
            </a:r>
            <a:endParaRPr dirty="0">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5.</a:t>
            </a:r>
            <a:r>
              <a:rPr lang="zh-CN" altLang="en-US" dirty="0">
                <a:solidFill>
                  <a:srgbClr val="FF0000"/>
                </a:solidFill>
                <a:latin typeface="楷体" panose="02010609060101010101" pitchFamily="49" charset="-122"/>
                <a:ea typeface="楷体" panose="02010609060101010101" pitchFamily="49" charset="-122"/>
              </a:rPr>
              <a:t>大作业报告（小组）</a:t>
            </a:r>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       40% </a:t>
            </a:r>
            <a:r>
              <a:rPr lang="en-US" altLang="zh-CN" sz="4000" dirty="0">
                <a:latin typeface="楷体" panose="02010609060101010101" pitchFamily="49" charset="-122"/>
                <a:ea typeface="楷体" panose="02010609060101010101" pitchFamily="49" charset="-122"/>
              </a:rPr>
              <a:t>  </a:t>
            </a:r>
            <a:endParaRPr lang="zh-CN" altLang="en-US" sz="4000" dirty="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626" y="638047"/>
            <a:ext cx="8229240" cy="857160"/>
          </a:xfrm>
        </p:spPr>
        <p:txBody>
          <a:bodyPr/>
          <a:lstStyle/>
          <a:p>
            <a:r>
              <a:rPr lang="zh-CN" altLang="en-US" dirty="0"/>
              <a:t>之前的</a:t>
            </a:r>
            <a:r>
              <a:rPr lang="zh-CN" altLang="en-US" dirty="0"/>
              <a:t>上课方式</a:t>
            </a:r>
            <a:endParaRPr lang="zh-CN" altLang="en-US" dirty="0"/>
          </a:p>
        </p:txBody>
      </p:sp>
      <p:sp>
        <p:nvSpPr>
          <p:cNvPr id="3" name="副标题 2"/>
          <p:cNvSpPr>
            <a:spLocks noGrp="1"/>
          </p:cNvSpPr>
          <p:nvPr>
            <p:ph type="subTitle"/>
          </p:nvPr>
        </p:nvSpPr>
        <p:spPr>
          <a:xfrm>
            <a:off x="445626" y="2180995"/>
            <a:ext cx="8229240" cy="3394440"/>
          </a:xfrm>
        </p:spPr>
        <p:txBody>
          <a:bodyPr>
            <a:normAutofit lnSpcReduction="10000"/>
          </a:bodyPr>
          <a:lstStyle/>
          <a:p>
            <a:endParaRPr lang="en-US" altLang="zh-CN" dirty="0"/>
          </a:p>
          <a:p>
            <a:r>
              <a:rPr lang="en-US" altLang="zh-CN" dirty="0"/>
              <a:t>(1)</a:t>
            </a:r>
            <a:r>
              <a:rPr lang="zh-CN" altLang="en-US" dirty="0"/>
              <a:t>内容串讲</a:t>
            </a:r>
            <a:endParaRPr lang="en-US" altLang="zh-CN" dirty="0"/>
          </a:p>
          <a:p>
            <a:r>
              <a:rPr lang="zh-CN" altLang="en-US" sz="2000" dirty="0"/>
              <a:t>老师负责讲解内容，</a:t>
            </a:r>
            <a:endParaRPr lang="en-US" altLang="zh-CN" sz="2000" dirty="0"/>
          </a:p>
          <a:p>
            <a:r>
              <a:rPr lang="zh-CN" altLang="en-US" sz="2000" dirty="0"/>
              <a:t>学生主动申请可以讲解部分内容</a:t>
            </a:r>
            <a:endParaRPr lang="en-US" altLang="zh-CN" sz="2000" dirty="0"/>
          </a:p>
          <a:p>
            <a:r>
              <a:rPr lang="en-US" altLang="zh-CN" dirty="0"/>
              <a:t>(2)</a:t>
            </a:r>
            <a:r>
              <a:rPr lang="zh-CN" altLang="en-US" dirty="0"/>
              <a:t>问题、工程讲解</a:t>
            </a:r>
            <a:endParaRPr lang="en-US" altLang="zh-CN" dirty="0"/>
          </a:p>
          <a:p>
            <a:r>
              <a:rPr lang="zh-CN" altLang="en-US" sz="2000" dirty="0"/>
              <a:t> 随机抽组，或主动报名</a:t>
            </a:r>
            <a:endParaRPr lang="en-US" altLang="zh-CN" sz="2000" dirty="0"/>
          </a:p>
          <a:p>
            <a:r>
              <a:rPr lang="en-US" altLang="zh-CN" sz="2000" dirty="0"/>
              <a:t> </a:t>
            </a:r>
            <a:r>
              <a:rPr lang="zh-CN" altLang="en-US" sz="2000" dirty="0"/>
              <a:t>每组成员共同参与讲解补充</a:t>
            </a:r>
            <a:endParaRPr lang="en-US" altLang="zh-CN" sz="2000" dirty="0"/>
          </a:p>
          <a:p>
            <a:endParaRPr lang="en-US" altLang="zh-CN" dirty="0"/>
          </a:p>
          <a:p>
            <a:endParaRPr lang="zh-CN" altLang="en-US" dirty="0"/>
          </a:p>
        </p:txBody>
      </p:sp>
      <p:pic>
        <p:nvPicPr>
          <p:cNvPr id="4" name="图片 3"/>
          <p:cNvPicPr>
            <a:picLocks noChangeAspect="1"/>
          </p:cNvPicPr>
          <p:nvPr/>
        </p:nvPicPr>
        <p:blipFill>
          <a:blip r:embed="rId1"/>
          <a:stretch>
            <a:fillRect/>
          </a:stretch>
        </p:blipFill>
        <p:spPr>
          <a:xfrm>
            <a:off x="5425205" y="638047"/>
            <a:ext cx="3718793" cy="2604969"/>
          </a:xfrm>
          <a:prstGeom prst="rect">
            <a:avLst/>
          </a:prstGeom>
        </p:spPr>
      </p:pic>
      <p:pic>
        <p:nvPicPr>
          <p:cNvPr id="5" name="图片 4"/>
          <p:cNvPicPr>
            <a:picLocks noChangeAspect="1"/>
          </p:cNvPicPr>
          <p:nvPr/>
        </p:nvPicPr>
        <p:blipFill>
          <a:blip r:embed="rId2"/>
          <a:stretch>
            <a:fillRect/>
          </a:stretch>
        </p:blipFill>
        <p:spPr>
          <a:xfrm>
            <a:off x="5425205" y="3722146"/>
            <a:ext cx="3718794" cy="272735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626" y="638047"/>
            <a:ext cx="8229240" cy="857160"/>
          </a:xfrm>
        </p:spPr>
        <p:txBody>
          <a:bodyPr/>
          <a:lstStyle/>
          <a:p>
            <a:r>
              <a:rPr lang="zh-CN" altLang="en-US" dirty="0"/>
              <a:t>现在</a:t>
            </a:r>
            <a:r>
              <a:rPr lang="zh-CN" altLang="en-US" dirty="0"/>
              <a:t>的</a:t>
            </a:r>
            <a:r>
              <a:rPr lang="zh-CN" altLang="en-US" dirty="0"/>
              <a:t>上课方式</a:t>
            </a:r>
            <a:endParaRPr lang="zh-CN" altLang="en-US" dirty="0"/>
          </a:p>
        </p:txBody>
      </p:sp>
      <p:sp>
        <p:nvSpPr>
          <p:cNvPr id="3" name="副标题 2"/>
          <p:cNvSpPr>
            <a:spLocks noGrp="1"/>
          </p:cNvSpPr>
          <p:nvPr>
            <p:ph type="subTitle"/>
          </p:nvPr>
        </p:nvSpPr>
        <p:spPr>
          <a:xfrm>
            <a:off x="-635" y="2112010"/>
            <a:ext cx="9145270" cy="3394710"/>
          </a:xfrm>
        </p:spPr>
        <p:txBody>
          <a:bodyPr>
            <a:normAutofit lnSpcReduction="20000"/>
          </a:bodyPr>
          <a:lstStyle/>
          <a:p>
            <a:r>
              <a:rPr lang="zh-CN" altLang="en-US" dirty="0"/>
              <a:t>主要：老师主讲内容</a:t>
            </a:r>
            <a:r>
              <a:rPr lang="en-US" altLang="zh-CN" dirty="0"/>
              <a:t>+</a:t>
            </a:r>
            <a:r>
              <a:rPr lang="zh-CN" altLang="en-US" dirty="0"/>
              <a:t>内容扩充讲解</a:t>
            </a:r>
            <a:r>
              <a:rPr lang="en-US" altLang="zh-CN" dirty="0"/>
              <a:t>+</a:t>
            </a:r>
            <a:r>
              <a:rPr lang="zh-CN" altLang="en-US" dirty="0"/>
              <a:t>应用案例分析</a:t>
            </a:r>
            <a:r>
              <a:rPr lang="en-US" altLang="zh-CN" dirty="0"/>
              <a:t>+</a:t>
            </a:r>
            <a:r>
              <a:rPr lang="zh-CN" altLang="en-US" dirty="0"/>
              <a:t>测验和编程作业的</a:t>
            </a:r>
            <a:r>
              <a:rPr lang="zh-CN" altLang="en-US" dirty="0"/>
              <a:t>讲评</a:t>
            </a:r>
            <a:endParaRPr lang="zh-CN" altLang="en-US" dirty="0"/>
          </a:p>
          <a:p>
            <a:r>
              <a:rPr lang="zh-CN" altLang="en-US" dirty="0"/>
              <a:t>次要：学生分组讨论学习</a:t>
            </a:r>
            <a:r>
              <a:rPr lang="en-US" altLang="zh-CN" dirty="0"/>
              <a:t>+</a:t>
            </a:r>
            <a:r>
              <a:rPr lang="zh-CN" altLang="en-US" dirty="0"/>
              <a:t>课堂表现（回答问题</a:t>
            </a:r>
            <a:r>
              <a:rPr lang="en-US" altLang="zh-CN" dirty="0"/>
              <a:t>+</a:t>
            </a:r>
            <a:r>
              <a:rPr lang="zh-CN" altLang="en-US" dirty="0"/>
              <a:t>上台讲解）</a:t>
            </a:r>
            <a:r>
              <a:rPr lang="en-US" altLang="zh-CN" dirty="0"/>
              <a:t>+</a:t>
            </a:r>
            <a:r>
              <a:rPr lang="zh-CN" altLang="en-US" dirty="0"/>
              <a:t>录制视频</a:t>
            </a:r>
            <a:endParaRPr lang="zh-CN" altLang="en-US" dirty="0"/>
          </a:p>
          <a:p>
            <a:pPr marL="0" indent="0">
              <a:buNone/>
            </a:pPr>
            <a:endParaRPr lang="zh-CN" altLang="en-US" dirty="0"/>
          </a:p>
          <a:p>
            <a:pPr marL="0" indent="0">
              <a:buNone/>
            </a:pPr>
            <a:r>
              <a:rPr lang="zh-CN" altLang="en-US" dirty="0"/>
              <a:t>分组目的：</a:t>
            </a:r>
            <a:endParaRPr lang="zh-CN" altLang="en-US" dirty="0"/>
          </a:p>
          <a:p>
            <a:pPr marL="0" indent="0">
              <a:buNone/>
            </a:pPr>
            <a:r>
              <a:rPr lang="en-US" altLang="zh-CN" dirty="0"/>
              <a:t>1. </a:t>
            </a:r>
            <a:r>
              <a:rPr lang="zh-CN" altLang="en-US" dirty="0"/>
              <a:t>组内协同完成每周的测验题</a:t>
            </a:r>
            <a:r>
              <a:rPr lang="en-US" altLang="zh-CN" dirty="0"/>
              <a:t>+</a:t>
            </a:r>
            <a:r>
              <a:rPr lang="zh-CN" altLang="en-US" dirty="0"/>
              <a:t>编程题</a:t>
            </a:r>
            <a:endParaRPr lang="zh-CN" altLang="en-US" dirty="0"/>
          </a:p>
          <a:p>
            <a:pPr marL="0" indent="0">
              <a:buNone/>
            </a:pPr>
            <a:r>
              <a:rPr lang="en-US" altLang="zh-CN" dirty="0"/>
              <a:t>2.</a:t>
            </a:r>
            <a:r>
              <a:rPr lang="zh-CN" altLang="en-US" dirty="0"/>
              <a:t>协作完成大作业</a:t>
            </a:r>
            <a:r>
              <a:rPr lang="zh-CN" altLang="en-US" dirty="0"/>
              <a:t>的报告。</a:t>
            </a:r>
            <a:endParaRPr lang="en-US" altLang="zh-CN" dirty="0"/>
          </a:p>
          <a:p>
            <a:endParaRPr lang="zh-CN" altLang="en-US" dirty="0"/>
          </a:p>
        </p:txBody>
      </p:sp>
      <p:sp>
        <p:nvSpPr>
          <p:cNvPr id="4" name="右大括号 3"/>
          <p:cNvSpPr/>
          <p:nvPr/>
        </p:nvSpPr>
        <p:spPr>
          <a:xfrm>
            <a:off x="6768465" y="4347845"/>
            <a:ext cx="369570" cy="842645"/>
          </a:xfrm>
          <a:prstGeom prst="rightBrace">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7345680" y="4446270"/>
            <a:ext cx="1698625" cy="645160"/>
          </a:xfrm>
          <a:prstGeom prst="rect">
            <a:avLst/>
          </a:prstGeom>
          <a:noFill/>
        </p:spPr>
        <p:txBody>
          <a:bodyPr wrap="square" rtlCol="0">
            <a:spAutoFit/>
          </a:bodyPr>
          <a:p>
            <a:r>
              <a:rPr lang="zh-CN" altLang="en-US"/>
              <a:t>会占</a:t>
            </a:r>
            <a:r>
              <a:rPr lang="en-US" altLang="zh-CN"/>
              <a:t>70%</a:t>
            </a:r>
            <a:r>
              <a:rPr lang="zh-CN" altLang="en-US"/>
              <a:t>左右</a:t>
            </a:r>
            <a:r>
              <a:rPr lang="zh-CN" altLang="en-US"/>
              <a:t>成绩</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平时学习</a:t>
            </a:r>
            <a:r>
              <a:rPr lang="zh-CN" altLang="en-US" dirty="0"/>
              <a:t>积累</a:t>
            </a:r>
            <a:r>
              <a:rPr lang="en-US" altLang="zh-CN" dirty="0"/>
              <a:t> </a:t>
            </a:r>
            <a:endParaRPr lang="zh-CN" altLang="en-US" dirty="0"/>
          </a:p>
        </p:txBody>
      </p:sp>
      <p:sp>
        <p:nvSpPr>
          <p:cNvPr id="3" name="副标题 2"/>
          <p:cNvSpPr>
            <a:spLocks noGrp="1"/>
          </p:cNvSpPr>
          <p:nvPr>
            <p:ph type="subTitle"/>
          </p:nvPr>
        </p:nvSpPr>
        <p:spPr>
          <a:xfrm>
            <a:off x="340360" y="1502410"/>
            <a:ext cx="8228965" cy="4941570"/>
          </a:xfrm>
        </p:spPr>
        <p:txBody>
          <a:bodyPr>
            <a:normAutofit lnSpcReduction="10000"/>
          </a:bodyPr>
          <a:lstStyle/>
          <a:p>
            <a:pPr marL="0" indent="0">
              <a:buNone/>
            </a:pPr>
            <a:r>
              <a:rPr lang="en-US" altLang="zh-CN" dirty="0"/>
              <a:t>python</a:t>
            </a:r>
            <a:r>
              <a:rPr lang="zh-CN" altLang="en-US" dirty="0"/>
              <a:t>主流的科学计算库：</a:t>
            </a:r>
            <a:endParaRPr lang="zh-CN" altLang="en-US" dirty="0"/>
          </a:p>
          <a:p>
            <a:r>
              <a:rPr lang="en-US" altLang="zh-CN" dirty="0">
                <a:solidFill>
                  <a:schemeClr val="tx1"/>
                </a:solidFill>
              </a:rPr>
              <a:t>NumPy：操作N维数组的工具</a:t>
            </a:r>
            <a:endParaRPr lang="en-US" altLang="zh-CN" dirty="0">
              <a:solidFill>
                <a:schemeClr val="tx1"/>
              </a:solidFill>
            </a:endParaRPr>
          </a:p>
          <a:p>
            <a:r>
              <a:rPr lang="en-US" altLang="zh-CN" dirty="0">
                <a:solidFill>
                  <a:schemeClr val="tx1"/>
                </a:solidFill>
              </a:rPr>
              <a:t>SciPy：科学计算的基础库</a:t>
            </a:r>
            <a:endParaRPr lang="en-US" altLang="zh-CN" dirty="0">
              <a:solidFill>
                <a:schemeClr val="tx1"/>
              </a:solidFill>
            </a:endParaRPr>
          </a:p>
          <a:p>
            <a:r>
              <a:rPr lang="en-US" altLang="zh-CN" dirty="0">
                <a:solidFill>
                  <a:schemeClr val="tx1"/>
                </a:solidFill>
              </a:rPr>
              <a:t>Matplotlib：2D / 3D绘图</a:t>
            </a:r>
            <a:endParaRPr lang="en-US" altLang="zh-CN" dirty="0">
              <a:solidFill>
                <a:schemeClr val="tx1"/>
              </a:solidFill>
            </a:endParaRPr>
          </a:p>
          <a:p>
            <a:r>
              <a:rPr lang="en-US" altLang="zh-CN" dirty="0">
                <a:solidFill>
                  <a:schemeClr val="tx1"/>
                </a:solidFill>
              </a:rPr>
              <a:t>pandas：数据分析的基础库</a:t>
            </a:r>
            <a:endParaRPr lang="en-US" altLang="zh-CN" dirty="0">
              <a:solidFill>
                <a:schemeClr val="tx1"/>
              </a:solidFill>
            </a:endParaRPr>
          </a:p>
          <a:p>
            <a:endParaRPr lang="en-US" altLang="zh-CN" dirty="0"/>
          </a:p>
          <a:p>
            <a:r>
              <a:rPr lang="en-US" altLang="zh-CN" dirty="0">
                <a:solidFill>
                  <a:srgbClr val="00B050"/>
                </a:solidFill>
              </a:rPr>
              <a:t>Python机器学习函数库</a:t>
            </a:r>
            <a:r>
              <a:rPr lang="zh-CN" altLang="en-US" dirty="0">
                <a:solidFill>
                  <a:srgbClr val="00B050"/>
                </a:solidFill>
              </a:rPr>
              <a:t>：</a:t>
            </a:r>
            <a:r>
              <a:rPr lang="en-US" altLang="zh-CN" dirty="0">
                <a:solidFill>
                  <a:srgbClr val="00B050"/>
                </a:solidFill>
              </a:rPr>
              <a:t>scikit-learn</a:t>
            </a:r>
            <a:r>
              <a:rPr lang="zh-CN" altLang="en-US" dirty="0">
                <a:solidFill>
                  <a:srgbClr val="00B050"/>
                </a:solidFill>
              </a:rPr>
              <a:t>、</a:t>
            </a:r>
            <a:r>
              <a:rPr lang="en-US" altLang="zh-CN" dirty="0">
                <a:solidFill>
                  <a:srgbClr val="00B050"/>
                </a:solidFill>
              </a:rPr>
              <a:t>TensorFlow</a:t>
            </a:r>
            <a:r>
              <a:rPr lang="zh-CN" altLang="en-US" dirty="0">
                <a:solidFill>
                  <a:srgbClr val="00B050"/>
                </a:solidFill>
              </a:rPr>
              <a:t>、Keras、PyTorch（借助</a:t>
            </a:r>
            <a:r>
              <a:rPr lang="en-US" altLang="zh-CN" dirty="0">
                <a:solidFill>
                  <a:srgbClr val="00B050"/>
                </a:solidFill>
              </a:rPr>
              <a:t>Anaconda, </a:t>
            </a:r>
            <a:r>
              <a:rPr lang="en-US" altLang="zh-CN" u="sng" dirty="0">
                <a:solidFill>
                  <a:srgbClr val="00B050"/>
                </a:solidFill>
              </a:rPr>
              <a:t>Jupyter Notebooks</a:t>
            </a:r>
            <a:r>
              <a:rPr lang="en-US" altLang="zh-CN" dirty="0">
                <a:solidFill>
                  <a:srgbClr val="00B050"/>
                </a:solidFill>
              </a:rPr>
              <a:t>)</a:t>
            </a:r>
            <a:endParaRPr lang="zh-CN" altLang="en-US" dirty="0">
              <a:solidFill>
                <a:srgbClr val="00B050"/>
              </a:solidFill>
            </a:endParaRPr>
          </a:p>
          <a:p>
            <a:endParaRPr lang="zh-CN" altLang="en-US" dirty="0">
              <a:solidFill>
                <a:srgbClr val="FF0000"/>
              </a:solidFill>
            </a:endParaRPr>
          </a:p>
          <a:p>
            <a:r>
              <a:rPr lang="en-US" altLang="zh-CN" dirty="0">
                <a:solidFill>
                  <a:schemeClr val="tx1"/>
                </a:solidFill>
              </a:rPr>
              <a:t>Matlab</a:t>
            </a:r>
            <a:r>
              <a:rPr lang="zh-CN" altLang="en-US" dirty="0">
                <a:solidFill>
                  <a:schemeClr val="tx1"/>
                </a:solidFill>
              </a:rPr>
              <a:t>或</a:t>
            </a:r>
            <a:r>
              <a:rPr lang="en-US" altLang="zh-CN" dirty="0">
                <a:solidFill>
                  <a:schemeClr val="tx1"/>
                </a:solidFill>
              </a:rPr>
              <a:t>octave</a:t>
            </a:r>
            <a:r>
              <a:rPr lang="zh-CN" altLang="en-US" dirty="0">
                <a:solidFill>
                  <a:schemeClr val="tx1"/>
                </a:solidFill>
              </a:rPr>
              <a:t>编程语言</a:t>
            </a:r>
            <a:r>
              <a:rPr lang="en-US" altLang="zh-CN" dirty="0">
                <a:solidFill>
                  <a:schemeClr val="tx1"/>
                </a:solidFill>
              </a:rPr>
              <a:t>(</a:t>
            </a:r>
            <a:r>
              <a:rPr lang="zh-CN" altLang="en-US" dirty="0">
                <a:solidFill>
                  <a:schemeClr val="tx1"/>
                </a:solidFill>
                <a:highlight>
                  <a:srgbClr val="FFFF00"/>
                </a:highlight>
              </a:rPr>
              <a:t>以前</a:t>
            </a:r>
            <a:r>
              <a:rPr lang="zh-CN" altLang="en-US" dirty="0">
                <a:solidFill>
                  <a:schemeClr val="tx1"/>
                </a:solidFill>
                <a:highlight>
                  <a:srgbClr val="FFFF00"/>
                </a:highlight>
              </a:rPr>
              <a:t>是，现在不需要</a:t>
            </a:r>
            <a:r>
              <a:rPr lang="en-US" altLang="zh-CN" dirty="0">
                <a:solidFill>
                  <a:schemeClr val="tx1"/>
                </a:solidFill>
              </a:rPr>
              <a:t>)</a:t>
            </a:r>
            <a:endParaRPr lang="zh-CN" altLang="en-US" dirty="0">
              <a:solidFill>
                <a:schemeClr val="tx1"/>
              </a:solidFill>
            </a:endParaRPr>
          </a:p>
          <a:p>
            <a:endParaRPr lang="zh-CN" alt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67665" y="-98425"/>
            <a:ext cx="8141335" cy="3622675"/>
          </a:xfrm>
          <a:prstGeom prst="rect">
            <a:avLst/>
          </a:prstGeom>
        </p:spPr>
      </p:pic>
      <p:pic>
        <p:nvPicPr>
          <p:cNvPr id="3" name="图片 2"/>
          <p:cNvPicPr>
            <a:picLocks noChangeAspect="1"/>
          </p:cNvPicPr>
          <p:nvPr/>
        </p:nvPicPr>
        <p:blipFill>
          <a:blip r:embed="rId2"/>
          <a:stretch>
            <a:fillRect/>
          </a:stretch>
        </p:blipFill>
        <p:spPr>
          <a:xfrm>
            <a:off x="767080" y="3578860"/>
            <a:ext cx="7741920" cy="3089910"/>
          </a:xfrm>
          <a:prstGeom prst="rect">
            <a:avLst/>
          </a:prstGeom>
          <a:ln>
            <a:solidFill>
              <a:schemeClr val="tx1"/>
            </a:solidFill>
          </a:ln>
        </p:spPr>
      </p:pic>
      <p:sp>
        <p:nvSpPr>
          <p:cNvPr id="4" name="文本框 3"/>
          <p:cNvSpPr txBox="1"/>
          <p:nvPr/>
        </p:nvSpPr>
        <p:spPr>
          <a:xfrm>
            <a:off x="819150" y="5006340"/>
            <a:ext cx="885190" cy="1198880"/>
          </a:xfrm>
          <a:prstGeom prst="rect">
            <a:avLst/>
          </a:prstGeom>
          <a:noFill/>
        </p:spPr>
        <p:txBody>
          <a:bodyPr wrap="square" rtlCol="0">
            <a:spAutoFit/>
          </a:bodyPr>
          <a:p>
            <a:r>
              <a:rPr lang="zh-CN" altLang="en-US" sz="3600">
                <a:solidFill>
                  <a:srgbClr val="FF0000"/>
                </a:solidFill>
                <a:latin typeface="黑体" panose="02010609060101010101" charset="-122"/>
                <a:ea typeface="黑体" panose="02010609060101010101" charset="-122"/>
              </a:rPr>
              <a:t>现在</a:t>
            </a:r>
            <a:endParaRPr lang="zh-CN" altLang="en-US" sz="3600">
              <a:solidFill>
                <a:srgbClr val="FF0000"/>
              </a:solidFill>
              <a:latin typeface="黑体" panose="02010609060101010101" charset="-122"/>
              <a:ea typeface="黑体" panose="02010609060101010101" charset="-122"/>
            </a:endParaRPr>
          </a:p>
        </p:txBody>
      </p:sp>
      <p:sp>
        <p:nvSpPr>
          <p:cNvPr id="6" name="文本框 5"/>
          <p:cNvSpPr txBox="1"/>
          <p:nvPr/>
        </p:nvSpPr>
        <p:spPr>
          <a:xfrm>
            <a:off x="7902575" y="5304790"/>
            <a:ext cx="885190" cy="1198880"/>
          </a:xfrm>
          <a:prstGeom prst="rect">
            <a:avLst/>
          </a:prstGeom>
          <a:noFill/>
        </p:spPr>
        <p:txBody>
          <a:bodyPr wrap="square" rtlCol="0">
            <a:spAutoFit/>
          </a:bodyPr>
          <a:p>
            <a:r>
              <a:rPr lang="zh-CN" altLang="en-US" sz="3600">
                <a:solidFill>
                  <a:srgbClr val="FF0000"/>
                </a:solidFill>
                <a:latin typeface="黑体" panose="02010609060101010101" charset="-122"/>
                <a:ea typeface="黑体" panose="02010609060101010101" charset="-122"/>
              </a:rPr>
              <a:t>未来</a:t>
            </a:r>
            <a:endParaRPr lang="zh-CN" altLang="en-US" sz="3600">
              <a:solidFill>
                <a:srgbClr val="FF0000"/>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3430" y="162560"/>
            <a:ext cx="7973695" cy="583565"/>
          </a:xfrm>
          <a:prstGeom prst="rect">
            <a:avLst/>
          </a:prstGeom>
          <a:noFill/>
        </p:spPr>
        <p:txBody>
          <a:bodyPr wrap="square" rtlCol="0" anchor="t">
            <a:spAutoFit/>
          </a:bodyPr>
          <a:p>
            <a:r>
              <a:rPr lang="zh-CN" altLang="en-US" sz="3200" b="1">
                <a:solidFill>
                  <a:srgbClr val="00B0F0"/>
                </a:solidFill>
                <a:latin typeface="黑体" panose="02010609060101010101" charset="-122"/>
                <a:ea typeface="黑体" panose="02010609060101010101" charset="-122"/>
              </a:rPr>
              <a:t>扩展</a:t>
            </a:r>
            <a:r>
              <a:rPr lang="zh-CN" altLang="en-US"/>
              <a:t>：</a:t>
            </a:r>
            <a:r>
              <a:rPr lang="zh-CN" altLang="en-US" sz="2800" b="1">
                <a:latin typeface="华文仿宋" panose="02010600040101010101" charset="-122"/>
                <a:ea typeface="华文仿宋" panose="02010600040101010101" charset="-122"/>
                <a:cs typeface="华文仿宋" panose="02010600040101010101" charset="-122"/>
              </a:rPr>
              <a:t>点亮触手可及的未来-AI发展趋势与机遇</a:t>
            </a:r>
            <a:endParaRPr lang="zh-CN" altLang="en-US" sz="2800" b="1">
              <a:latin typeface="华文仿宋" panose="02010600040101010101" charset="-122"/>
              <a:ea typeface="华文仿宋" panose="02010600040101010101" charset="-122"/>
              <a:cs typeface="华文仿宋" panose="02010600040101010101" charset="-122"/>
            </a:endParaRPr>
          </a:p>
        </p:txBody>
      </p:sp>
      <p:pic>
        <p:nvPicPr>
          <p:cNvPr id="7" name="图片 6"/>
          <p:cNvPicPr>
            <a:picLocks noChangeAspect="1"/>
          </p:cNvPicPr>
          <p:nvPr>
            <p:custDataLst>
              <p:tags r:id="rId1"/>
            </p:custDataLst>
          </p:nvPr>
        </p:nvPicPr>
        <p:blipFill>
          <a:blip r:embed="rId2"/>
          <a:stretch>
            <a:fillRect/>
          </a:stretch>
        </p:blipFill>
        <p:spPr>
          <a:xfrm>
            <a:off x="1218565" y="1071880"/>
            <a:ext cx="6602730" cy="5358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7090,&quot;width&quot;:12585.79842519685}"/>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 name="KSO_WM_UNIT_PLACING_PICTURE_USER_VIEWPORT" val="{&quot;height&quot;:8115,&quot;width&quot;:11400}"/>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8127,&quot;width&quot;:10835}"/>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9720,&quot;width&quot;:10950}"/>
</p:tagLst>
</file>

<file path=ppt/tags/tag30.xml><?xml version="1.0" encoding="utf-8"?>
<p:tagLst xmlns:p="http://schemas.openxmlformats.org/presentationml/2006/main">
  <p:tag name="KSO_WM_UNIT_TABLE_BEAUTIFY" val="smartTable{db27260a-8aec-4b2c-8da5-fd9cfebf2663}"/>
</p:tagLst>
</file>

<file path=ppt/tags/tag31.xml><?xml version="1.0" encoding="utf-8"?>
<p:tagLst xmlns:p="http://schemas.openxmlformats.org/presentationml/2006/main">
  <p:tag name="KSO_WPP_MARK_KEY" val="e6f81a8f-3f0f-4459-a21d-0439db3e5664"/>
  <p:tag name="COMMONDATA" val="eyJoZGlkIjoiOTg4MjlkMGYwNzA1NWVjOTEyZGM2YzM0MDhhMjg5NDIifQ=="/>
</p:tagLst>
</file>

<file path=ppt/tags/tag4.xml><?xml version="1.0" encoding="utf-8"?>
<p:tagLst xmlns:p="http://schemas.openxmlformats.org/presentationml/2006/main">
  <p:tag name="KSO_WM_UNIT_PLACING_PICTURE_USER_VIEWPORT" val="{&quot;height&quot;:10590,&quot;width&quot;:1305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7150</Words>
  <Application>WPS 演示</Application>
  <PresentationFormat>全屏显示(4:3)</PresentationFormat>
  <Paragraphs>611</Paragraphs>
  <Slides>79</Slides>
  <Notes>11</Notes>
  <HiddenSlides>1</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79</vt:i4>
      </vt:variant>
    </vt:vector>
  </HeadingPairs>
  <TitlesOfParts>
    <vt:vector size="95" baseType="lpstr">
      <vt:lpstr>Arial</vt:lpstr>
      <vt:lpstr>宋体</vt:lpstr>
      <vt:lpstr>Wingdings</vt:lpstr>
      <vt:lpstr>Calibri</vt:lpstr>
      <vt:lpstr>黑体</vt:lpstr>
      <vt:lpstr>仿宋</vt:lpstr>
      <vt:lpstr>Wingdings</vt:lpstr>
      <vt:lpstr>华文仿宋</vt:lpstr>
      <vt:lpstr>微软雅黑</vt:lpstr>
      <vt:lpstr>Arial Unicode MS</vt:lpstr>
      <vt:lpstr>Calibri Light</vt:lpstr>
      <vt:lpstr>Calibri</vt:lpstr>
      <vt:lpstr>Times New Roman</vt:lpstr>
      <vt:lpstr>楷体</vt:lpstr>
      <vt:lpstr>Arial</vt:lpstr>
      <vt:lpstr>Office 主题</vt:lpstr>
      <vt:lpstr>PowerPoint 演示文稿</vt:lpstr>
      <vt:lpstr>自我介绍</vt:lpstr>
      <vt:lpstr>关于本课程组的团队</vt:lpstr>
      <vt:lpstr>情感计算与先进智能机器 安徽省重点实验室</vt:lpstr>
      <vt:lpstr>什么是机器学习？</vt:lpstr>
      <vt:lpstr>什么是机器学习？</vt:lpstr>
      <vt:lpstr>PowerPoint 演示文稿</vt:lpstr>
      <vt:lpstr>PowerPoint 演示文稿</vt:lpstr>
      <vt:lpstr>PowerPoint 演示文稿</vt:lpstr>
      <vt:lpstr>历史</vt:lpstr>
      <vt:lpstr>历史</vt:lpstr>
      <vt:lpstr>历史</vt:lpstr>
      <vt:lpstr>历史</vt:lpstr>
      <vt:lpstr>历史</vt:lpstr>
      <vt:lpstr>历史</vt:lpstr>
      <vt:lpstr>约会问题</vt:lpstr>
      <vt:lpstr>PowerPoint 演示文稿</vt:lpstr>
      <vt:lpstr>PowerPoint 演示文稿</vt:lpstr>
      <vt:lpstr>机器学习：  “机器”好理解，主要就是计算机，“学习”到底意味着什么？</vt:lpstr>
      <vt:lpstr>PowerPoint 演示文稿</vt:lpstr>
      <vt:lpstr>PowerPoint 演示文稿</vt:lpstr>
      <vt:lpstr>机器学习工程化的定义：</vt:lpstr>
      <vt:lpstr>PowerPoint 演示文稿</vt:lpstr>
      <vt:lpstr>PowerPoint 演示文稿</vt:lpstr>
      <vt:lpstr>PowerPoint 演示文稿</vt:lpstr>
      <vt:lpstr>机器学习实例</vt:lpstr>
      <vt:lpstr>机器学习实例</vt:lpstr>
      <vt:lpstr>机器学习实例</vt:lpstr>
      <vt:lpstr>机器学习实例</vt:lpstr>
      <vt:lpstr>机器学习实例</vt:lpstr>
      <vt:lpstr>机器学习实例</vt:lpstr>
      <vt:lpstr>机器学习实例</vt:lpstr>
      <vt:lpstr>机器学习实例</vt:lpstr>
      <vt:lpstr>机器学习应用</vt:lpstr>
      <vt:lpstr>机器学习应用</vt:lpstr>
      <vt:lpstr>机器学习还可以做什么？</vt:lpstr>
      <vt:lpstr>机器学习应用</vt:lpstr>
      <vt:lpstr>机器学习应用</vt:lpstr>
      <vt:lpstr>机器学习应用</vt:lpstr>
      <vt:lpstr>机器学习应用</vt:lpstr>
      <vt:lpstr>机器学习还能做什么？</vt:lpstr>
      <vt:lpstr>PowerPoint 演示文稿</vt:lpstr>
      <vt:lpstr>课程内容</vt:lpstr>
      <vt:lpstr>有监督学习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无监督学习 （或叫非监督学习)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课程内容</vt:lpstr>
      <vt:lpstr>Examination</vt:lpstr>
      <vt:lpstr>之前的上课方式</vt:lpstr>
      <vt:lpstr>现在的上课方式</vt:lpstr>
      <vt:lpstr>平时学习积累 </vt:lpstr>
    </vt:vector>
  </TitlesOfParts>
  <Company>USTC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NTKO</dc:creator>
  <cp:lastModifiedBy>刘建</cp:lastModifiedBy>
  <cp:revision>203</cp:revision>
  <dcterms:created xsi:type="dcterms:W3CDTF">2015-04-26T10:22:00Z</dcterms:created>
  <dcterms:modified xsi:type="dcterms:W3CDTF">2023-02-21T11:30:48Z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60BCEE09D79248E3848CCC242FC9082C</vt:lpwstr>
  </property>
</Properties>
</file>